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5" r:id="rId5"/>
    <p:sldId id="267" r:id="rId6"/>
    <p:sldId id="269" r:id="rId7"/>
    <p:sldId id="271" r:id="rId8"/>
    <p:sldId id="27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3AA5-40AC-47CF-8B7D-AB5A258F7D7F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A8B7-26F8-4C08-8D4B-2F64F7BF4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FD58-06B7-44D5-8CB5-136E31AD87CE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E409-0170-4A13-A74E-024BDC104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536E-F93C-4FB3-9C8D-2794DAA27E5B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8D90-882D-4391-BFA3-EA3414A04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F36C-0BA6-4107-9AA7-84E6CA532486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BA2A-9E5E-46D8-B52A-E69DA3BAE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BE4C-6035-4CA5-9B7E-415C408CBDBB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E5CB8-B5B9-4E30-947A-719219A9F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681F-5926-4E17-987F-EF732CB8770D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9B9A7-0AA9-4EB0-B033-3A828046C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E278-70F0-4FBA-802B-73D6FF1C2E24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2406-413B-4A10-82FE-88F02A4C3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A50C-1AD4-45C3-8905-60F0D0C9418B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4966-AA07-4A18-BB6F-C3A005440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7F7B-9405-4C1B-B728-00F5C96E08DB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6A9B-7183-4F06-A570-90E7917B5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92DB3-55DF-427E-B358-4119354AF791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F412-6AAC-456D-91D6-29C80ECDA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2DEA-B806-40C7-8055-56A294F011BC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8306-5961-4D53-9278-8B0261A7C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A5CB14-9804-4D6E-A909-3C8D34684529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B51407-FD55-4F11-A5EC-E908F2AE9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v-life.ru/Media/files/images/files_9/yajc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verter.sytes.net/wp-content/uploads/0a81647efe/05/14/elektricheskie_fa2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6"/>
          <p:cNvSpPr>
            <a:spLocks noChangeArrowheads="1"/>
          </p:cNvSpPr>
          <p:nvPr/>
        </p:nvSpPr>
        <p:spPr bwMode="auto">
          <a:xfrm>
            <a:off x="1168400" y="1601788"/>
            <a:ext cx="710088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Выращивание цыплят</a:t>
            </a:r>
          </a:p>
          <a:p>
            <a:pPr algn="ctr"/>
            <a:r>
              <a:rPr lang="ru-RU" sz="5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домашних условиях</a:t>
            </a:r>
          </a:p>
        </p:txBody>
      </p:sp>
      <p:sp>
        <p:nvSpPr>
          <p:cNvPr id="2052" name="Прямоугольник 1"/>
          <p:cNvSpPr>
            <a:spLocks noChangeArrowheads="1"/>
          </p:cNvSpPr>
          <p:nvPr/>
        </p:nvSpPr>
        <p:spPr bwMode="auto">
          <a:xfrm>
            <a:off x="4962525" y="4433888"/>
            <a:ext cx="4060825" cy="23145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Работу выполнила: 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Парфенова Софья</a:t>
            </a:r>
            <a:r>
              <a:rPr lang="ru-RU" sz="2000">
                <a:latin typeface="Calibri" pitchFamily="34" charset="0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ученица 4 «А» класса,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МОУ «Средняя школа № 29»</a:t>
            </a:r>
          </a:p>
          <a:p>
            <a:pPr>
              <a:lnSpc>
                <a:spcPct val="80000"/>
              </a:lnSpc>
            </a:pPr>
            <a:endParaRPr lang="ru-RU" sz="2000" i="1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Руководитель: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Степанова Любовь Вячеславовна,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учитель начальных классов 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МОУ «Средняя школа № 29».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01700" y="423863"/>
            <a:ext cx="73675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моего исследования: сравнить естественный и искусственный способы выращивания цыплят в домашних условиях</a:t>
            </a:r>
          </a:p>
        </p:txBody>
      </p:sp>
      <p:pic>
        <p:nvPicPr>
          <p:cNvPr id="3076" name="Picture 8" descr="C:\Documents and Settings\Katya\Рабочий стол\img_4528859_2156_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2090738"/>
            <a:ext cx="313372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7638" y="1651000"/>
            <a:ext cx="4981575" cy="4710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Узнать действительно ли можно вывести в домашних условиях живых и здоровых цыплят из инкубатора.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Выяснить действительно ли для выведения цыплят  понадобиться 21 день, и как цыплята будут вести себя в течение первой недели своей жизни.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Кормление и уход за цыплятами в течение первой недели их жизни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4500" y="1062038"/>
            <a:ext cx="7986713" cy="506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2263" y="1425575"/>
            <a:ext cx="3779837" cy="3898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инкубации мы использовали яйца от домашней курицы. Яйца должны иметь правильную форму, гладкую скорлупу. </a:t>
            </a:r>
          </a:p>
        </p:txBody>
      </p:sp>
      <p:pic>
        <p:nvPicPr>
          <p:cNvPr id="4101" name="Picture 5" descr="yaj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9938" y="1906588"/>
            <a:ext cx="4083050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4500" y="1062038"/>
            <a:ext cx="7986713" cy="506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4" name="Picture 11" descr="http://inverter.sytes.net/wp-content/uploads/0a81647efe/05/14/elektricheskie_fa2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3713" y="1255713"/>
            <a:ext cx="4994275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7363" y="941388"/>
            <a:ext cx="2511425" cy="408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 в инкубаторе должна быть38 градусов. Часто открывать крышку нельзя.                     За температурой следят с помощью специального градусника.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4500" y="1062038"/>
            <a:ext cx="7986713" cy="506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8" name="Picture 2" descr="C:\Users\админ\Desktop\исследовательская работа\100_0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8" y="788988"/>
            <a:ext cx="433705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6063" y="3998913"/>
            <a:ext cx="4530725" cy="183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мая отобранные яйца были положены в инкубатор (60 штук)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2" descr="C:\Users\админ\Desktop\исследовательская работа\100_0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050" y="755650"/>
            <a:ext cx="377031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4981575" y="4586288"/>
            <a:ext cx="395763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Через 21 день. Появились поклевки и было слышно как «яйца пищат».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4500" y="1062038"/>
            <a:ext cx="7986713" cy="506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063" y="1358900"/>
            <a:ext cx="40290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6613" y="1293813"/>
            <a:ext cx="4243387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4500" y="1062038"/>
            <a:ext cx="7986713" cy="506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6" name="Picture 3" descr="C:\Users\админ\Desktop\исследовательская работа\100_1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2835275"/>
            <a:ext cx="3541712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C:\Users\админ\Desktop\исследовательская работа\100_0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6650" y="225425"/>
            <a:ext cx="343535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06450" y="1568450"/>
            <a:ext cx="3429000" cy="107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Вылупившихся цыплят перекладывали в коробку(35 штук)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4" descr="C:\Users\админ\Desktop\исследовательская работа\100_1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111500"/>
            <a:ext cx="291306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4500" y="1062038"/>
            <a:ext cx="7986713" cy="506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2425" y="438150"/>
            <a:ext cx="8005763" cy="1617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курочки-наседки  из 13 яиц вылупилось 8 цыплят: 3 яйца были неоплодотворённые, 2 цыпленка не смогли покинуть скорлупу.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288" y="1814513"/>
            <a:ext cx="8147050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Проведя этот интересный эксперимент, можно сделать выводы: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разведение птицы в домашних условиях возможно, а также выгодно.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2. Птенцы выведенные из инкубатора, ничем не отличаются от птенцов,  высиженных курицей-наседкой.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Используя инкубатор можно сразу получить много цыплят.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Но цыплята от курицы наседки требуют меньше ухода и забот.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270</Words>
  <Application>Microsoft Office PowerPoint</Application>
  <PresentationFormat>Экран (4:3)</PresentationFormat>
  <Paragraphs>35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2020-01-29T14:25:30Z</dcterms:created>
  <dcterms:modified xsi:type="dcterms:W3CDTF">2020-01-29T14:40:09Z</dcterms:modified>
</cp:coreProperties>
</file>