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2" r:id="rId5"/>
    <p:sldId id="266" r:id="rId6"/>
    <p:sldId id="267" r:id="rId7"/>
    <p:sldId id="268" r:id="rId8"/>
    <p:sldId id="269" r:id="rId9"/>
    <p:sldId id="270" r:id="rId10"/>
    <p:sldId id="271" r:id="rId11"/>
  </p:sldIdLst>
  <p:sldSz cx="10080625" cy="5670550"/>
  <p:notesSz cx="7772400" cy="100584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86" y="198"/>
      </p:cViewPr>
      <p:guideLst>
        <p:guide orient="horz" pos="1786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43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696075" cy="3763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5500" cy="49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5500" cy="49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5500" cy="49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C848500F-9F2B-45F3-8A4F-261797370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DB75D76-3818-432E-8BFB-2EFF67D68BE7}" type="slidenum">
              <a:rPr lang="en-US"/>
              <a:pPr/>
              <a:t>1</a:t>
            </a:fld>
            <a:endParaRPr lang="en-US"/>
          </a:p>
        </p:txBody>
      </p:sp>
      <p:sp>
        <p:nvSpPr>
          <p:cNvPr id="1945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9E0FD753-CF14-48DF-BA01-E6C8190AC931}" type="slidenum">
              <a:rPr lang="en-US"/>
              <a:pPr/>
              <a:t>10</a:t>
            </a:fld>
            <a:endParaRPr lang="en-US"/>
          </a:p>
        </p:txBody>
      </p:sp>
      <p:sp>
        <p:nvSpPr>
          <p:cNvPr id="348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DBE0189-BBB7-42CF-B478-0E50F91CD8EE}" type="slidenum">
              <a:rPr lang="en-US"/>
              <a:pPr/>
              <a:t>2</a:t>
            </a:fld>
            <a:endParaRPr lang="en-US"/>
          </a:p>
        </p:txBody>
      </p:sp>
      <p:sp>
        <p:nvSpPr>
          <p:cNvPr id="204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F8E598FA-6C75-4920-A4CA-2F937C0621E9}" type="slidenum">
              <a:rPr lang="en-US"/>
              <a:pPr/>
              <a:t>3</a:t>
            </a:fld>
            <a:endParaRPr lang="en-US"/>
          </a:p>
        </p:txBody>
      </p:sp>
      <p:sp>
        <p:nvSpPr>
          <p:cNvPr id="225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3A5695A5-A250-485B-993A-979170DDB10B}" type="slidenum">
              <a:rPr lang="en-US"/>
              <a:pPr/>
              <a:t>4</a:t>
            </a:fld>
            <a:endParaRPr lang="en-US"/>
          </a:p>
        </p:txBody>
      </p:sp>
      <p:sp>
        <p:nvSpPr>
          <p:cNvPr id="256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24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6650" cy="452437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4DF3EB1F-428B-48CE-AD85-940082006D3F}" type="slidenum">
              <a:rPr lang="en-US"/>
              <a:pPr/>
              <a:t>5</a:t>
            </a:fld>
            <a:endParaRPr lang="en-US"/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0838" cy="37687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5063" cy="4522787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53F281F-98CD-4AE9-B0FB-904D4417E04B}" type="slidenum">
              <a:rPr lang="en-US"/>
              <a:pPr/>
              <a:t>6</a:t>
            </a:fld>
            <a:endParaRPr lang="en-US"/>
          </a:p>
        </p:txBody>
      </p:sp>
      <p:sp>
        <p:nvSpPr>
          <p:cNvPr id="307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696075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61CCEA24-25BA-4799-835D-8F035068D7DA}" type="slidenum">
              <a:rPr lang="en-US"/>
              <a:pPr/>
              <a:t>7</a:t>
            </a:fld>
            <a:endParaRPr lang="en-US"/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696075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AB109AE1-1FEF-4CC7-8983-A7F8916245CF}" type="slidenum">
              <a:rPr lang="en-US"/>
              <a:pPr/>
              <a:t>8</a:t>
            </a:fld>
            <a:endParaRPr lang="en-US"/>
          </a:p>
        </p:txBody>
      </p:sp>
      <p:sp>
        <p:nvSpPr>
          <p:cNvPr id="327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696075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194E6701-8437-4AC7-AB06-ED1E7848E63F}" type="slidenum">
              <a:rPr lang="en-US"/>
              <a:pPr/>
              <a:t>9</a:t>
            </a:fld>
            <a:endParaRPr lang="en-US"/>
          </a:p>
        </p:txBody>
      </p:sp>
      <p:sp>
        <p:nvSpPr>
          <p:cNvPr id="337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4988" y="763588"/>
            <a:ext cx="6696075" cy="376713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3475" cy="45212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1762125"/>
            <a:ext cx="8569325" cy="1214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3213100"/>
            <a:ext cx="7056437" cy="14493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F54EC-B580-4F4E-B562-F44A57CB5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76BE7-B952-4434-8977-8E9FE335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0913" y="225425"/>
            <a:ext cx="2265362" cy="43815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45275" cy="43815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EE31C-FD3B-4899-8F8B-0CCEBEE97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6A43E-7E0E-4486-84BF-42106C52D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3643313"/>
            <a:ext cx="8567738" cy="1127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2403475"/>
            <a:ext cx="8567738" cy="123983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C6B25-7A2A-4E15-B09D-D4B863705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4525" cy="327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10163" y="1327150"/>
            <a:ext cx="4456112" cy="3279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60999-1C65-45BB-925B-012FD4507D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7013"/>
            <a:ext cx="9072563" cy="94456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270000"/>
            <a:ext cx="4452938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4825" y="1798638"/>
            <a:ext cx="4452938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270000"/>
            <a:ext cx="4456113" cy="528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21275" y="1798638"/>
            <a:ext cx="4456113" cy="326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95E3-AFF3-4BA6-A5AE-E4BB5E921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5F1DA-A1B9-4C2E-8A36-4C788626CF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C3D8-F90C-409E-81B4-EEFD7A917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225425"/>
            <a:ext cx="3316288" cy="9604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41763" y="225425"/>
            <a:ext cx="5635625" cy="4840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185863"/>
            <a:ext cx="3316288" cy="3879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AB2B3-6422-4839-B539-41A07637CA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3968750"/>
            <a:ext cx="6048375" cy="469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506413"/>
            <a:ext cx="6048375" cy="3402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4438650"/>
            <a:ext cx="6048375" cy="665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90592-A993-4947-9447-EAF65C072E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3037" cy="938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заглавия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3037" cy="327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щёлкните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39975" cy="382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87700" cy="382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39975" cy="3825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  <a:cs typeface="Segoe UI" charset="0"/>
              </a:defRPr>
            </a:lvl1pPr>
          </a:lstStyle>
          <a:p>
            <a:pPr>
              <a:defRPr/>
            </a:pPr>
            <a:fld id="{0449F196-285D-461F-ABFE-75AF473137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2700"/>
            <a:ext cx="9118600" cy="2155825"/>
          </a:xfrm>
        </p:spPr>
        <p:txBody>
          <a:bodyPr tIns="39240"/>
          <a:lstStyle/>
          <a:p>
            <a:pPr>
              <a:spcAft>
                <a:spcPts val="575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dirty="0" err="1" smtClean="0"/>
              <a:t>Проект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err="1" smtClean="0"/>
              <a:t>на</a:t>
            </a:r>
            <a:r>
              <a:rPr lang="en-US" sz="2800" dirty="0" smtClean="0"/>
              <a:t> </a:t>
            </a:r>
            <a:r>
              <a:rPr lang="en-US" sz="2800" dirty="0" err="1" smtClean="0"/>
              <a:t>тему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4000" dirty="0" smtClean="0"/>
              <a:t>"</a:t>
            </a:r>
            <a:r>
              <a:rPr lang="en-US" sz="4000" dirty="0" err="1" smtClean="0"/>
              <a:t>Изготовление</a:t>
            </a:r>
            <a:r>
              <a:rPr lang="en-US" sz="4000" dirty="0" smtClean="0"/>
              <a:t> </a:t>
            </a:r>
            <a:r>
              <a:rPr lang="en-US" sz="4000" dirty="0" err="1" smtClean="0"/>
              <a:t>духов</a:t>
            </a:r>
            <a:r>
              <a:rPr lang="en-US" sz="4000" dirty="0" smtClean="0"/>
              <a:t> в </a:t>
            </a:r>
            <a:r>
              <a:rPr lang="en-US" sz="4000" dirty="0" err="1" smtClean="0"/>
              <a:t>домашних</a:t>
            </a:r>
            <a:r>
              <a:rPr lang="en-US" sz="4000" dirty="0" smtClean="0"/>
              <a:t> </a:t>
            </a:r>
            <a:r>
              <a:rPr lang="en-US" sz="4000" dirty="0" err="1" smtClean="0"/>
              <a:t>условиях</a:t>
            </a:r>
            <a:r>
              <a:rPr lang="en-US" sz="4000" dirty="0" smtClean="0"/>
              <a:t>"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826129" y="2193925"/>
            <a:ext cx="4254495" cy="3105150"/>
          </a:xfrm>
        </p:spPr>
        <p:txBody>
          <a:bodyPr/>
          <a:lstStyle/>
          <a:p>
            <a:r>
              <a:rPr lang="ru-RU" dirty="0" smtClean="0"/>
              <a:t> </a:t>
            </a:r>
          </a:p>
          <a:p>
            <a:r>
              <a:rPr lang="ru-RU" sz="2000" dirty="0" smtClean="0"/>
              <a:t>Работу выполнили: </a:t>
            </a:r>
            <a:r>
              <a:rPr lang="ru-RU" sz="2000" dirty="0" err="1" smtClean="0"/>
              <a:t>Хайми</a:t>
            </a:r>
            <a:r>
              <a:rPr lang="ru-RU" sz="2000" dirty="0" smtClean="0"/>
              <a:t> Алексей и Полякова Софья</a:t>
            </a:r>
          </a:p>
          <a:p>
            <a:r>
              <a:rPr lang="ru-RU" sz="2000" dirty="0" smtClean="0"/>
              <a:t>4«Б» класс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Руководитель</a:t>
            </a:r>
            <a:r>
              <a:rPr lang="ru-RU" sz="2000" dirty="0" smtClean="0"/>
              <a:t>:</a:t>
            </a:r>
          </a:p>
          <a:p>
            <a:pPr>
              <a:lnSpc>
                <a:spcPct val="80000"/>
              </a:lnSpc>
            </a:pPr>
            <a:r>
              <a:rPr lang="ru-RU" sz="2000" dirty="0" err="1" smtClean="0"/>
              <a:t>Шкред</a:t>
            </a:r>
            <a:r>
              <a:rPr lang="ru-RU" sz="2000" dirty="0" smtClean="0"/>
              <a:t> Раиса Александровна, учитель </a:t>
            </a:r>
            <a:r>
              <a:rPr lang="ru-RU" sz="2000" dirty="0" smtClean="0"/>
              <a:t>начальных классов 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МОУ «Средняя школа № 29».</a:t>
            </a:r>
          </a:p>
          <a:p>
            <a:endParaRPr lang="ru-RU" sz="2000" dirty="0" smtClean="0"/>
          </a:p>
          <a:p>
            <a:pPr>
              <a:buFont typeface="Times New Roman" pitchFamily="16" charset="0"/>
              <a:buNone/>
            </a:pPr>
            <a:endParaRPr lang="ru-RU" dirty="0" smtClean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63770"/>
            <a:ext cx="6040444" cy="34067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1728788" y="225425"/>
            <a:ext cx="9070975" cy="946150"/>
          </a:xfrm>
        </p:spPr>
        <p:txBody>
          <a:bodyPr tIns="3924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en-US" smtClean="0"/>
              <a:t>                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464050" y="4103688"/>
            <a:ext cx="9070975" cy="3287712"/>
          </a:xfrm>
        </p:spPr>
        <p:txBody>
          <a:bodyPr/>
          <a:lstStyle/>
          <a:p>
            <a:pPr indent="-341313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z="4000" smtClean="0"/>
              <a:t>Спасибо за внимание!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5" y="92075"/>
            <a:ext cx="4006850" cy="5421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50" y="52388"/>
            <a:ext cx="5264150" cy="347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9" y="74613"/>
            <a:ext cx="3322628" cy="133190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2897172" cy="219233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890" y="0"/>
            <a:ext cx="2825735" cy="197801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6196" y="3192465"/>
            <a:ext cx="3754429" cy="24780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968610" y="0"/>
            <a:ext cx="4500594" cy="211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altLang="zh-CN" sz="1400" b="1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iberation Serif"/>
                <a:ea typeface="Microsoft YaHei" pitchFamily="34" charset="-122"/>
                <a:cs typeface="Arial" pitchFamily="34" charset="0"/>
              </a:rPr>
              <a:t>                                                                                            </a:t>
            </a:r>
            <a:r>
              <a:rPr kumimoji="0" lang="ru-RU" altLang="zh-CN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Цель проекта:</a:t>
            </a:r>
            <a:endParaRPr kumimoji="0" lang="ru-RU" altLang="zh-CN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1. Узнать историю появления духов;</a:t>
            </a:r>
            <a:endParaRPr kumimoji="0" lang="ru-RU" altLang="zh-CN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2. Познакомиться с разновидностями духов;</a:t>
            </a:r>
            <a:endParaRPr kumimoji="0" lang="ru-RU" altLang="zh-CN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3. Выяснить из чего изготавливают духи.</a:t>
            </a:r>
            <a:endParaRPr kumimoji="0" lang="ru-RU" altLang="zh-CN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090" y="2263771"/>
            <a:ext cx="6357983" cy="345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492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ru-RU" altLang="zh-CN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Задачи проекта: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1. Используя различные источники, собрать информацию о видах духов и способах их изготовления;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2. Попробовать изготовить духи в домашних условиях;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kumimoji="0" lang="ru-RU" altLang="zh-CN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Microsoft YaHei" pitchFamily="34" charset="-122"/>
                <a:cs typeface="Arial" pitchFamily="34" charset="0"/>
              </a:rPr>
              <a:t>3. Оформить проведенную работу, сформулировать выводы.</a:t>
            </a: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  <a:cs typeface="Arial" pitchFamily="34" charset="0"/>
            </a:endParaRPr>
          </a:p>
          <a:p>
            <a:pPr marL="0" lvl="0" indent="0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ru-RU" sz="2000" b="1" u="sng" dirty="0" smtClean="0"/>
              <a:t> Гипотеза: </a:t>
            </a:r>
            <a:r>
              <a:rPr lang="ru-RU" sz="2000" dirty="0" smtClean="0"/>
              <a:t>духи можно приготовить в домашних условиях.</a:t>
            </a:r>
            <a:endParaRPr kumimoji="0" lang="ru-RU" altLang="zh-CN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ea typeface="Microsoft YaHei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74613"/>
            <a:ext cx="9070975" cy="125095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mtClean="0"/>
              <a:t>Царица Клеопатра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27150"/>
            <a:ext cx="9070975" cy="3287713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5763" y="1152525"/>
            <a:ext cx="6767512" cy="4518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74613"/>
            <a:ext cx="9069387" cy="12461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mtClean="0"/>
              <a:t>Духи «Саше»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27150"/>
            <a:ext cx="9069387" cy="3286125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" y="1150938"/>
            <a:ext cx="8624888" cy="4392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>
          <a:xfrm>
            <a:off x="3316288" y="4657725"/>
            <a:ext cx="9067800" cy="1246188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mtClean="0"/>
              <a:t>Инвентарь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27150"/>
            <a:ext cx="9067800" cy="3284538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3025"/>
            <a:ext cx="4535488" cy="3024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050" y="3240088"/>
            <a:ext cx="2230438" cy="2230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6575" y="215900"/>
            <a:ext cx="4308475" cy="460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9363" y="3248025"/>
            <a:ext cx="2868612" cy="2151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1589088" y="4424363"/>
            <a:ext cx="9066212" cy="124618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</a:pPr>
            <a:r>
              <a:rPr lang="ru-RU" smtClean="0"/>
              <a:t>    </a:t>
            </a:r>
            <a:r>
              <a:rPr lang="ru-RU" sz="4800" smtClean="0"/>
              <a:t> </a:t>
            </a:r>
            <a:r>
              <a:rPr lang="ru-RU" smtClean="0"/>
              <a:t>Наши затраты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27150"/>
            <a:ext cx="9066212" cy="3282950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-360363"/>
            <a:ext cx="4254500" cy="33877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68188" y="-287338"/>
            <a:ext cx="7415212" cy="5668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7438" y="144463"/>
            <a:ext cx="3743325" cy="4400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71663" y="3101975"/>
            <a:ext cx="2160587" cy="2441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73025"/>
            <a:ext cx="9066212" cy="12461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3238" y="1327150"/>
            <a:ext cx="9066212" cy="3282950"/>
          </a:xfrm>
        </p:spPr>
        <p:txBody>
          <a:bodyPr/>
          <a:lstStyle/>
          <a:p>
            <a:pPr>
              <a:buFont typeface="Times New Roman" pitchFamily="16" charset="0"/>
              <a:buNone/>
            </a:pPr>
            <a:endParaRPr lang="ru-RU" smtClean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238" y="6350"/>
            <a:ext cx="9144000" cy="5668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73025"/>
            <a:ext cx="9066212" cy="12461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325932" y="1"/>
            <a:ext cx="5143536" cy="4621224"/>
          </a:xfrm>
        </p:spPr>
        <p:txBody>
          <a:bodyPr/>
          <a:lstStyle/>
          <a:p>
            <a:endParaRPr lang="ru-RU" sz="2000" u="sng" dirty="0" smtClean="0"/>
          </a:p>
          <a:p>
            <a:r>
              <a:rPr lang="ru-RU" sz="2000" u="sng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Масляным духам мы дали название </a:t>
            </a:r>
            <a:r>
              <a:rPr lang="ru-RU" sz="2000" u="sng" dirty="0" smtClean="0">
                <a:solidFill>
                  <a:srgbClr val="FFC000"/>
                </a:solidFill>
              </a:rPr>
              <a:t>«Вдохновение»:</a:t>
            </a:r>
            <a:endParaRPr lang="ru-RU" sz="2000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Взяли затемнённую стеклянную емкость. В неё мы положили 10 мл масла основы - </a:t>
            </a:r>
            <a:r>
              <a:rPr lang="ru-RU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Жожоба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	Затем к этой основе мы добавили 16 капель других масел: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- 4 капли масла Пачули,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- 6 капель масла </a:t>
            </a:r>
            <a:r>
              <a:rPr lang="ru-RU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Иланг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иланг</a:t>
            </a: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,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- 2 капли масло Жасмина,  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- 4 капли масла Лаванды,</a:t>
            </a:r>
          </a:p>
          <a:p>
            <a:pPr>
              <a:buNone/>
            </a:pPr>
            <a:r>
              <a:rPr lang="ru-RU" sz="20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При добавлении каждого масла, смесь хорошенько взбалтывали!</a:t>
            </a:r>
          </a:p>
          <a:p>
            <a:pPr>
              <a:buFont typeface="Times New Roman" pitchFamily="16" charset="0"/>
              <a:buNone/>
            </a:pPr>
            <a:endParaRPr lang="ru-RU" dirty="0" smtClean="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254494" cy="36925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00080"/>
            </a:gs>
            <a:gs pos="50000">
              <a:srgbClr val="FFBF00"/>
            </a:gs>
            <a:gs pos="100000">
              <a:srgbClr val="8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>
          <a:xfrm>
            <a:off x="3468676" y="263507"/>
            <a:ext cx="4714908" cy="2000264"/>
          </a:xfrm>
        </p:spPr>
        <p:txBody>
          <a:bodyPr/>
          <a:lstStyle/>
          <a:p>
            <a:pPr algn="l"/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68676" y="0"/>
            <a:ext cx="5957898" cy="4610100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      </a:t>
            </a:r>
            <a:r>
              <a:rPr lang="ru-RU" sz="2000" u="sng" dirty="0" smtClean="0">
                <a:solidFill>
                  <a:schemeClr val="bg1"/>
                </a:solidFill>
              </a:rPr>
              <a:t>Духи на основе воска назвали </a:t>
            </a:r>
            <a:r>
              <a:rPr lang="ru-RU" sz="2000" u="sng" dirty="0" smtClean="0">
                <a:solidFill>
                  <a:srgbClr val="FFC000"/>
                </a:solidFill>
              </a:rPr>
              <a:t>«Мандаринка»: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Мы растопили 2 чайные ложки воска на паровой бане и добавили в него несколько капель масла мандарина. Вылили полученную смесь в формочки, дали остыть. Духи готовы.</a:t>
            </a:r>
            <a:br>
              <a:rPr lang="ru-RU" sz="2000" dirty="0" smtClean="0">
                <a:solidFill>
                  <a:schemeClr val="bg1"/>
                </a:solidFill>
              </a:rPr>
            </a:br>
            <a:endParaRPr lang="ru-RU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2000" dirty="0" smtClean="0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82990" cy="30495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2" y="1620829"/>
            <a:ext cx="3968743" cy="40497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3966" y="3001871"/>
            <a:ext cx="5286412" cy="2668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/>
              <a:t>Духам из эфирных масел на водной основе мы дали название </a:t>
            </a:r>
            <a:r>
              <a:rPr lang="ru-RU" u="sng" dirty="0">
                <a:solidFill>
                  <a:srgbClr val="FF0000"/>
                </a:solidFill>
              </a:rPr>
              <a:t>«Мама»: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	За основу мы взяли фильтрованную воду - 50 мл. Затем к этой основе мы добавили:</a:t>
            </a:r>
          </a:p>
          <a:p>
            <a:r>
              <a:rPr lang="ru-RU" dirty="0"/>
              <a:t>Эфирное масло Чайного дерева-6 капель</a:t>
            </a:r>
          </a:p>
          <a:p>
            <a:r>
              <a:rPr lang="ru-RU" dirty="0"/>
              <a:t>Эфирное масло Жасмина-4 капли</a:t>
            </a:r>
          </a:p>
          <a:p>
            <a:r>
              <a:rPr lang="ru-RU" dirty="0"/>
              <a:t>Эфирное масло Мандарина -2 капли</a:t>
            </a:r>
          </a:p>
          <a:p>
            <a:r>
              <a:rPr lang="ru-RU" dirty="0"/>
              <a:t>Эфирное масло Герани – 2 капли</a:t>
            </a:r>
          </a:p>
          <a:p>
            <a:r>
              <a:rPr lang="ru-RU" dirty="0"/>
              <a:t>Масло </a:t>
            </a:r>
            <a:r>
              <a:rPr lang="ru-RU" dirty="0" err="1"/>
              <a:t>Жожоба</a:t>
            </a:r>
            <a:r>
              <a:rPr lang="ru-RU" dirty="0"/>
              <a:t> – 2 мл</a:t>
            </a:r>
          </a:p>
          <a:p>
            <a:r>
              <a:rPr lang="ru-RU" dirty="0"/>
              <a:t>Тщательно все перемешали. Готово!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оект на тему Духи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на тему Духи</Template>
  <TotalTime>99</TotalTime>
  <Words>129</Words>
  <PresentationFormat>Произвольный</PresentationFormat>
  <Paragraphs>52</Paragraphs>
  <Slides>10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Проект на тему Духи</vt:lpstr>
      <vt:lpstr>Проект на тему: "Изготовление духов в домашних условиях"</vt:lpstr>
      <vt:lpstr>Слайд 2</vt:lpstr>
      <vt:lpstr>Царица Клеопатра</vt:lpstr>
      <vt:lpstr>Духи «Саше»</vt:lpstr>
      <vt:lpstr>Инвентарь</vt:lpstr>
      <vt:lpstr>     Наши затраты</vt:lpstr>
      <vt:lpstr>Слайд 7</vt:lpstr>
      <vt:lpstr>Слайд 8</vt:lpstr>
      <vt:lpstr>  .    </vt:lpstr>
      <vt:lpstr>  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"Духи. Изготовление духов в домашних условиях"</dc:title>
  <dc:creator>каб 7</dc:creator>
  <cp:lastModifiedBy>16кабНачШк</cp:lastModifiedBy>
  <cp:revision>7</cp:revision>
  <cp:lastPrinted>1601-01-01T00:00:00Z</cp:lastPrinted>
  <dcterms:created xsi:type="dcterms:W3CDTF">2020-01-15T10:37:28Z</dcterms:created>
  <dcterms:modified xsi:type="dcterms:W3CDTF">2020-01-28T14:01:41Z</dcterms:modified>
</cp:coreProperties>
</file>