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415" r:id="rId3"/>
    <p:sldId id="419" r:id="rId4"/>
    <p:sldId id="263" r:id="rId5"/>
    <p:sldId id="355" r:id="rId6"/>
    <p:sldId id="356" r:id="rId7"/>
    <p:sldId id="357" r:id="rId8"/>
    <p:sldId id="358" r:id="rId9"/>
    <p:sldId id="260" r:id="rId10"/>
    <p:sldId id="261" r:id="rId11"/>
    <p:sldId id="417" r:id="rId12"/>
    <p:sldId id="403" r:id="rId13"/>
    <p:sldId id="404" r:id="rId14"/>
    <p:sldId id="405" r:id="rId15"/>
    <p:sldId id="407" r:id="rId16"/>
    <p:sldId id="408" r:id="rId17"/>
    <p:sldId id="409" r:id="rId18"/>
    <p:sldId id="410" r:id="rId19"/>
    <p:sldId id="411" r:id="rId20"/>
    <p:sldId id="266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2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2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722F66-727D-4150-ADA5-49CF3A0F68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0352" y="1122363"/>
            <a:ext cx="10072922" cy="1978346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D9A1FE-C39F-4D7C-B93D-F8C203A1D6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0352" y="3509963"/>
            <a:ext cx="10072922" cy="1747837"/>
          </a:xfrm>
        </p:spPr>
        <p:txBody>
          <a:bodyPr>
            <a:normAutofit/>
          </a:bodyPr>
          <a:lstStyle>
            <a:lvl1pPr marL="0" indent="0" algn="l">
              <a:buNone/>
              <a:defRPr sz="2000" i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008AAC-7D41-4304-8D59-EF34B232682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0352" y="136525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524C6359-9BB8-4148-8114-537E698DA205}" type="datetime1">
              <a:rPr lang="en-US" smtClean="0"/>
              <a:t>11/20/2023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24D078-DE22-4F23-8B48-21FB1415C3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352" y="6356350"/>
            <a:ext cx="411480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64C1F5-608B-4335-9F2A-17F63D5FA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aphic 78">
            <a:extLst>
              <a:ext uri="{FF2B5EF4-FFF2-40B4-BE49-F238E27FC236}">
                <a16:creationId xmlns:a16="http://schemas.microsoft.com/office/drawing/2014/main" id="{51B01909-73B8-4486-A749-C643B1D7E36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>
            <a:off x="530225" y="3267690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8" name="Graphic 78">
              <a:extLst>
                <a:ext uri="{FF2B5EF4-FFF2-40B4-BE49-F238E27FC236}">
                  <a16:creationId xmlns:a16="http://schemas.microsoft.com/office/drawing/2014/main" id="{5E279D86-4533-45F1-B0AA-D237399A5ED5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aphic 78">
              <a:extLst>
                <a:ext uri="{FF2B5EF4-FFF2-40B4-BE49-F238E27FC236}">
                  <a16:creationId xmlns:a16="http://schemas.microsoft.com/office/drawing/2014/main" id="{764FD722-CB31-4326-ADD8-CBA52FD1FF59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0" name="Graphic 78">
                <a:extLst>
                  <a:ext uri="{FF2B5EF4-FFF2-40B4-BE49-F238E27FC236}">
                    <a16:creationId xmlns:a16="http://schemas.microsoft.com/office/drawing/2014/main" id="{24E4BCEC-8B0A-444E-8509-1B3BB0449E5B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id="{9DB36622-1DC7-4B17-8984-588BA8999FF6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id="{51B97AF0-1974-42B9-B5FC-A332C52E8272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id="{95A298AD-BE5D-4BE1-8CDF-DBFB42D63FEB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340030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F2C5-A3FC-44EF-BA15-CEC83C83D6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5040D3-67DB-455C-AD79-49E185DB63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B2B07A-258E-42DD-9A68-2C76F7D54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49BD0-10DB-43E7-8F22-40B3D51B8FC3}" type="datetime1">
              <a:rPr lang="en-US" smtClean="0"/>
              <a:t>11/20/2023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01E9BC-3BB8-40CD-9294-59A2E59E1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13979D-5589-4770-9D29-046F2B506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aphic 78">
            <a:extLst>
              <a:ext uri="{FF2B5EF4-FFF2-40B4-BE49-F238E27FC236}">
                <a16:creationId xmlns:a16="http://schemas.microsoft.com/office/drawing/2014/main" id="{12EF7969-DB38-4989-A65C-9D190A24551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>
            <a:off x="530225" y="2333456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8" name="Graphic 78">
              <a:extLst>
                <a:ext uri="{FF2B5EF4-FFF2-40B4-BE49-F238E27FC236}">
                  <a16:creationId xmlns:a16="http://schemas.microsoft.com/office/drawing/2014/main" id="{2145BE25-C437-45FE-A3D3-BBAAF108CC9B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aphic 78">
              <a:extLst>
                <a:ext uri="{FF2B5EF4-FFF2-40B4-BE49-F238E27FC236}">
                  <a16:creationId xmlns:a16="http://schemas.microsoft.com/office/drawing/2014/main" id="{4A9D0FA0-682C-4076-B779-D865AEEFC66C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0" name="Graphic 78">
                <a:extLst>
                  <a:ext uri="{FF2B5EF4-FFF2-40B4-BE49-F238E27FC236}">
                    <a16:creationId xmlns:a16="http://schemas.microsoft.com/office/drawing/2014/main" id="{AB60163C-1A2D-4F00-BC61-8A3C11E2D2BE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id="{3FF8D873-9CF9-4A0A-A7B8-875C0B8233D6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id="{2B645470-F624-4417-A8A4-FC242E43C9DB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id="{ECC7EFEF-6B2A-4210-9275-0077ACF2827B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665303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C6693CD-CB65-4F37-A6DA-F300B93C14D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974374" y="787067"/>
            <a:ext cx="2628900" cy="538989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48D117-7AE6-4831-9867-5145F64A0C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25719" y="787067"/>
            <a:ext cx="7039402" cy="538989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988CF8-397F-485E-8081-AFA4DADD4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6C79C-F566-427A-93F6-434A4E613134}" type="datetime1">
              <a:rPr lang="en-US" smtClean="0"/>
              <a:t>11/20/2023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CE4773-4660-4F21-83CF-1A449395B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B59537-EB47-40FA-893E-785D6FE00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aphic 78">
            <a:extLst>
              <a:ext uri="{FF2B5EF4-FFF2-40B4-BE49-F238E27FC236}">
                <a16:creationId xmlns:a16="http://schemas.microsoft.com/office/drawing/2014/main" id="{588F505F-2957-41FC-9AAA-962853A6719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 rot="5400000">
            <a:off x="7283627" y="1250328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8" name="Graphic 78">
              <a:extLst>
                <a:ext uri="{FF2B5EF4-FFF2-40B4-BE49-F238E27FC236}">
                  <a16:creationId xmlns:a16="http://schemas.microsoft.com/office/drawing/2014/main" id="{091A36EB-8545-4EFE-B619-165D36D644D1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aphic 78">
              <a:extLst>
                <a:ext uri="{FF2B5EF4-FFF2-40B4-BE49-F238E27FC236}">
                  <a16:creationId xmlns:a16="http://schemas.microsoft.com/office/drawing/2014/main" id="{8D075D29-6706-486B-A55A-13866882BA88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0" name="Graphic 78">
                <a:extLst>
                  <a:ext uri="{FF2B5EF4-FFF2-40B4-BE49-F238E27FC236}">
                    <a16:creationId xmlns:a16="http://schemas.microsoft.com/office/drawing/2014/main" id="{3FAE751A-10F0-48F2-BBC3-D2FE499B345B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id="{52289CAF-683C-4BCC-8AA5-95A3BF799B0F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id="{3BC8403A-C46F-4DA1-A015-00A80215F289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id="{A797D957-3A2C-42DF-B73E-CBB47BE036B7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33976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E7B4A7-C566-48F4-B4B8-3A5E7B6C5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3B93F5-BC8B-452C-ACE2-C7E01D1B80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9A49B3-A57D-46C5-8462-0C52509F8FC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0352" y="136525"/>
            <a:ext cx="2743200" cy="365125"/>
          </a:xfrm>
        </p:spPr>
        <p:txBody>
          <a:bodyPr/>
          <a:lstStyle/>
          <a:p>
            <a:fld id="{9376191F-481E-48E9-BB9A-369A67A7362D}" type="datetime1">
              <a:rPr lang="en-US" smtClean="0"/>
              <a:t>11/20/2023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C8C810-EAF4-4D86-84DD-2E574122DD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87E738-8574-490B-974B-9AD3B2AAE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aphic 78">
            <a:extLst>
              <a:ext uri="{FF2B5EF4-FFF2-40B4-BE49-F238E27FC236}">
                <a16:creationId xmlns:a16="http://schemas.microsoft.com/office/drawing/2014/main" id="{AC552FEA-472E-4E74-B31D-531852C1908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>
            <a:off x="530225" y="2310597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8" name="Graphic 78">
              <a:extLst>
                <a:ext uri="{FF2B5EF4-FFF2-40B4-BE49-F238E27FC236}">
                  <a16:creationId xmlns:a16="http://schemas.microsoft.com/office/drawing/2014/main" id="{41DF3078-C636-4776-A616-D5BF3BC280C9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aphic 78">
              <a:extLst>
                <a:ext uri="{FF2B5EF4-FFF2-40B4-BE49-F238E27FC236}">
                  <a16:creationId xmlns:a16="http://schemas.microsoft.com/office/drawing/2014/main" id="{0D1A27FA-1310-4BC3-A071-1566746B2FB1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0" name="Graphic 78">
                <a:extLst>
                  <a:ext uri="{FF2B5EF4-FFF2-40B4-BE49-F238E27FC236}">
                    <a16:creationId xmlns:a16="http://schemas.microsoft.com/office/drawing/2014/main" id="{99ACB9EB-84FE-4B33-9EF9-4EC7DAC25DD5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id="{826E5EFB-0EF9-4DB8-99CB-5DD72009DB2C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id="{86238E12-0689-4123-8B2E-E1CCFCC4C882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id="{8538CF67-A00E-4955-A447-001BE02E771A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673803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39764E-4B3D-4B6A-A210-B50E4F60E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352" y="787068"/>
            <a:ext cx="10072922" cy="2313641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30AEC2-B6E6-4C09-A16F-5E2A1C9A0D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0352" y="3509963"/>
            <a:ext cx="10072922" cy="25796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A37CAB-B545-4E42-BB5A-F1DAA9335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677DE-DD04-48CC-9C18-7BE9FF2DEB6B}" type="datetime1">
              <a:rPr lang="en-US" smtClean="0"/>
              <a:t>11/20/2023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6D720B-7E58-43F4-9659-ADB2403A5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95F53F-2FA5-4B5C-A151-F07BBC002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aphic 78">
            <a:extLst>
              <a:ext uri="{FF2B5EF4-FFF2-40B4-BE49-F238E27FC236}">
                <a16:creationId xmlns:a16="http://schemas.microsoft.com/office/drawing/2014/main" id="{37B4CDD2-E09A-418A-9131-FBDEE440A1F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>
            <a:off x="530225" y="3267690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8" name="Graphic 78">
              <a:extLst>
                <a:ext uri="{FF2B5EF4-FFF2-40B4-BE49-F238E27FC236}">
                  <a16:creationId xmlns:a16="http://schemas.microsoft.com/office/drawing/2014/main" id="{8852E5FB-B268-4CCA-8E55-803038F7A00D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aphic 78">
              <a:extLst>
                <a:ext uri="{FF2B5EF4-FFF2-40B4-BE49-F238E27FC236}">
                  <a16:creationId xmlns:a16="http://schemas.microsoft.com/office/drawing/2014/main" id="{A1C9CBB3-97C0-4A35-9088-C69233F5CEE7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0" name="Graphic 78">
                <a:extLst>
                  <a:ext uri="{FF2B5EF4-FFF2-40B4-BE49-F238E27FC236}">
                    <a16:creationId xmlns:a16="http://schemas.microsoft.com/office/drawing/2014/main" id="{31610871-AEE9-46EB-9D27-BA1D9D688124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id="{27478059-2A11-484D-A2D7-199F74778E50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id="{30EC0886-DDB9-47F1-9414-C121C1D3F954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id="{66A10427-DF20-4284-B215-EABA4D366E20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984164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473D3-0F03-4BF4-831F-34E80BAC55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C09409-59F2-486F-A6D0-FAEE8FFF25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5717" y="2521885"/>
            <a:ext cx="4645152" cy="36550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087241-B390-47A6-8070-C3D4652F88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92136" y="2521885"/>
            <a:ext cx="4611138" cy="36550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80B360-2ACA-4B93-9439-591B6D3FB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255ED-7101-4D18-A8AE-3B5E4CB87EA5}" type="datetime1">
              <a:rPr lang="en-US" smtClean="0"/>
              <a:t>11/20/2023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4A73E2-CF78-404C-A86F-E70A284AE9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A8F42A-11E1-42A0-8ECF-A5BBA3B8C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‹#›</a:t>
            </a:fld>
            <a:endParaRPr lang="en-US"/>
          </a:p>
        </p:txBody>
      </p:sp>
      <p:grpSp>
        <p:nvGrpSpPr>
          <p:cNvPr id="8" name="Graphic 78">
            <a:extLst>
              <a:ext uri="{FF2B5EF4-FFF2-40B4-BE49-F238E27FC236}">
                <a16:creationId xmlns:a16="http://schemas.microsoft.com/office/drawing/2014/main" id="{0CB61A83-9419-49FC-8074-2AB3D34FA88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>
            <a:off x="530225" y="2319637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9" name="Graphic 78">
              <a:extLst>
                <a:ext uri="{FF2B5EF4-FFF2-40B4-BE49-F238E27FC236}">
                  <a16:creationId xmlns:a16="http://schemas.microsoft.com/office/drawing/2014/main" id="{BCD12E57-97FB-48D8-81CC-7C37E8947CB4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" name="Graphic 78">
              <a:extLst>
                <a:ext uri="{FF2B5EF4-FFF2-40B4-BE49-F238E27FC236}">
                  <a16:creationId xmlns:a16="http://schemas.microsoft.com/office/drawing/2014/main" id="{E487641C-E83B-4134-88C9-1D23D5FA1836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id="{B99AB7A6-A88C-44E1-A9DE-4126B957F88A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id="{9FF0D518-1D17-44C7-BF73-7C980481DB5B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id="{9A7A3E12-61E8-41A0-A459-15BF375FA945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Graphic 78">
                <a:extLst>
                  <a:ext uri="{FF2B5EF4-FFF2-40B4-BE49-F238E27FC236}">
                    <a16:creationId xmlns:a16="http://schemas.microsoft.com/office/drawing/2014/main" id="{9E5E4A56-9100-4D60-8A34-0FE116F41FF1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11335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BECA31-EE14-41DD-9914-DA71382204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352" y="787067"/>
            <a:ext cx="1007292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B22AB6-1657-4AE2-8607-2C77A25D79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0352" y="2521884"/>
            <a:ext cx="4845387" cy="780439"/>
          </a:xfrm>
        </p:spPr>
        <p:txBody>
          <a:bodyPr anchor="b">
            <a:normAutofit/>
          </a:bodyPr>
          <a:lstStyle>
            <a:lvl1pPr marL="0" indent="0">
              <a:buNone/>
              <a:defRPr sz="20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AA6DC0-D4D5-4164-A3FD-6BB5CBB2BB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30352" y="3366390"/>
            <a:ext cx="4845387" cy="264479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9B35F8-95F3-43D1-8917-5836BAA904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734025" y="2521884"/>
            <a:ext cx="4869249" cy="780439"/>
          </a:xfrm>
        </p:spPr>
        <p:txBody>
          <a:bodyPr anchor="b">
            <a:normAutofit/>
          </a:bodyPr>
          <a:lstStyle>
            <a:lvl1pPr marL="0" indent="0">
              <a:buNone/>
              <a:defRPr sz="20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2B639E7-F4A3-4ADE-B290-0A4F9761B9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734025" y="3366390"/>
            <a:ext cx="4869249" cy="264479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6F296B-429F-4DFC-ABC3-0A078EA994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2F23D-51F6-4C94-8CD5-B9ABBF67EE23}" type="datetime1">
              <a:rPr lang="en-US" smtClean="0"/>
              <a:t>11/20/2023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7103B9-D521-4910-AC15-F12F25CB9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73A6D9-123D-492C-B5CE-294EF2559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027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592A22-4B4D-4F58-9783-A0469DA4D2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718" y="787068"/>
            <a:ext cx="10077556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5EE610-5457-4E8C-B568-B8D560773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A702F-6367-4FD1-89A8-3744BE6BA9A2}" type="datetime1">
              <a:rPr lang="en-US" smtClean="0"/>
              <a:t>11/20/2023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0BA57BB-288A-4A30-A4EC-FF0537BC2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414C89-B968-4A85-A035-E2997A5F8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‹#›</a:t>
            </a:fld>
            <a:endParaRPr lang="en-US"/>
          </a:p>
        </p:txBody>
      </p:sp>
      <p:grpSp>
        <p:nvGrpSpPr>
          <p:cNvPr id="6" name="Graphic 78">
            <a:extLst>
              <a:ext uri="{FF2B5EF4-FFF2-40B4-BE49-F238E27FC236}">
                <a16:creationId xmlns:a16="http://schemas.microsoft.com/office/drawing/2014/main" id="{AC45ECC6-E29C-40EF-A7C9-5A17DAFD429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>
            <a:off x="530225" y="2352330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7" name="Graphic 78">
              <a:extLst>
                <a:ext uri="{FF2B5EF4-FFF2-40B4-BE49-F238E27FC236}">
                  <a16:creationId xmlns:a16="http://schemas.microsoft.com/office/drawing/2014/main" id="{8DA0D497-8E8F-426A-8172-894BE03F70F6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aphic 78">
              <a:extLst>
                <a:ext uri="{FF2B5EF4-FFF2-40B4-BE49-F238E27FC236}">
                  <a16:creationId xmlns:a16="http://schemas.microsoft.com/office/drawing/2014/main" id="{8C0459EF-3B70-4083-8845-3A9AF847E805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9" name="Graphic 78">
                <a:extLst>
                  <a:ext uri="{FF2B5EF4-FFF2-40B4-BE49-F238E27FC236}">
                    <a16:creationId xmlns:a16="http://schemas.microsoft.com/office/drawing/2014/main" id="{53BF2B58-70F8-4288-85AB-CBDA723CDFCC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Graphic 78">
                <a:extLst>
                  <a:ext uri="{FF2B5EF4-FFF2-40B4-BE49-F238E27FC236}">
                    <a16:creationId xmlns:a16="http://schemas.microsoft.com/office/drawing/2014/main" id="{A569E551-A5A0-4A8F-B999-3A6D104814A2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id="{0FB69EB5-D9AC-46E7-934E-32999C39B2E6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id="{6EABC49A-B4ED-44E4-ADB7-E432734A7C96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649235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7A339C-4093-4B40-8C90-52F005CA9A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E99BD-4B4F-4460-B452-0E8146ACCF8F}" type="datetime1">
              <a:rPr lang="en-US" smtClean="0"/>
              <a:t>11/20/2023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A33F04-8E0A-4165-930C-527D781A7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62F57B-BEB6-4973-A362-38F638E0D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0506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FAC90-C2CA-44DD-8EF8-20BDD6724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352" y="787068"/>
            <a:ext cx="4315386" cy="2223152"/>
          </a:xfrm>
        </p:spPr>
        <p:txBody>
          <a:bodyPr anchor="b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E915FB-D5F4-4CAD-AE70-3644E81802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5420086" cy="487362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374DA3-3BAC-4045-825F-B3C27B8973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30352" y="3429000"/>
            <a:ext cx="4315386" cy="243998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5A0D65-0423-4E45-947A-E08C8569F1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FD34C-1867-42A9-AC54-D15ADD8A65E7}" type="datetime1">
              <a:rPr lang="en-US" smtClean="0"/>
              <a:t>11/20/2023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E6FBD0-E49F-4DE6-9264-CEDB9BAA0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16B246-A768-4B2D-96C6-9F4178526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‹#›</a:t>
            </a:fld>
            <a:endParaRPr lang="en-US"/>
          </a:p>
        </p:txBody>
      </p:sp>
      <p:grpSp>
        <p:nvGrpSpPr>
          <p:cNvPr id="8" name="Graphic 78">
            <a:extLst>
              <a:ext uri="{FF2B5EF4-FFF2-40B4-BE49-F238E27FC236}">
                <a16:creationId xmlns:a16="http://schemas.microsoft.com/office/drawing/2014/main" id="{839DB371-B90D-44CB-A4AF-C7BDBFD0A87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>
            <a:off x="530225" y="3193468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9" name="Graphic 78">
              <a:extLst>
                <a:ext uri="{FF2B5EF4-FFF2-40B4-BE49-F238E27FC236}">
                  <a16:creationId xmlns:a16="http://schemas.microsoft.com/office/drawing/2014/main" id="{0C845011-2FC2-40F7-B0C6-49CBBA72B9CB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" name="Graphic 78">
              <a:extLst>
                <a:ext uri="{FF2B5EF4-FFF2-40B4-BE49-F238E27FC236}">
                  <a16:creationId xmlns:a16="http://schemas.microsoft.com/office/drawing/2014/main" id="{82BC78B8-5139-436F-AD47-3CC03903FDDC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id="{F9DC17BA-1278-45C9-B1BF-B9F1518E1F29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id="{99637B9F-CC26-4669-81F0-A942B4F72D61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id="{2BB8F115-0030-47B4-BAF4-C15D1EA27B11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Graphic 78">
                <a:extLst>
                  <a:ext uri="{FF2B5EF4-FFF2-40B4-BE49-F238E27FC236}">
                    <a16:creationId xmlns:a16="http://schemas.microsoft.com/office/drawing/2014/main" id="{662F9949-4F1A-4708-824B-E876E9BEDA16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14015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0CB0C8-915E-4BF2-976E-B8D7EDC59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352" y="787068"/>
            <a:ext cx="3932237" cy="2223152"/>
          </a:xfrm>
        </p:spPr>
        <p:txBody>
          <a:bodyPr anchor="b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10714E6-8E50-4B50-A2E0-F9D20155EB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5420086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D67A6C-5CA5-4EF0-B1C4-ED85FF255A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30352" y="3429000"/>
            <a:ext cx="3932237" cy="243998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C76474-31D4-4567-B4EC-B6AF24488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133E9-A654-4C17-8C3C-DDCAC83D6EBF}" type="datetime1">
              <a:rPr lang="en-US" smtClean="0"/>
              <a:t>11/20/2023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902DE0-33F5-4372-8EB5-F5746D344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C5C2EF-849D-4B2C-8ED6-D26553657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‹#›</a:t>
            </a:fld>
            <a:endParaRPr lang="en-US"/>
          </a:p>
        </p:txBody>
      </p:sp>
      <p:grpSp>
        <p:nvGrpSpPr>
          <p:cNvPr id="8" name="Graphic 78">
            <a:extLst>
              <a:ext uri="{FF2B5EF4-FFF2-40B4-BE49-F238E27FC236}">
                <a16:creationId xmlns:a16="http://schemas.microsoft.com/office/drawing/2014/main" id="{7627CBC2-9DC2-4EE8-A2D5-849E30F220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>
            <a:off x="530225" y="3193468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9" name="Graphic 78">
              <a:extLst>
                <a:ext uri="{FF2B5EF4-FFF2-40B4-BE49-F238E27FC236}">
                  <a16:creationId xmlns:a16="http://schemas.microsoft.com/office/drawing/2014/main" id="{9FB4AEFC-63AB-4831-8EC1-E8145604D8D9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" name="Graphic 78">
              <a:extLst>
                <a:ext uri="{FF2B5EF4-FFF2-40B4-BE49-F238E27FC236}">
                  <a16:creationId xmlns:a16="http://schemas.microsoft.com/office/drawing/2014/main" id="{811E1337-D5DA-408D-91F3-A6A35FCDD0B9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id="{1E473FA4-FD80-4D04-AAC5-63B9A4D80778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id="{FCB457B9-48DE-4921-8C3F-996598075B1F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id="{53C9DB95-9A61-4553-8D82-D2BE26FCBC6E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Graphic 78">
                <a:extLst>
                  <a:ext uri="{FF2B5EF4-FFF2-40B4-BE49-F238E27FC236}">
                    <a16:creationId xmlns:a16="http://schemas.microsoft.com/office/drawing/2014/main" id="{0EAE371F-24C9-4738-834F-FAF5A5C9ACE1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91959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435959F4-53DA-47FF-BC24-1E5B75C69876}"/>
              </a:ext>
            </a:extLst>
          </p:cNvPr>
          <p:cNvSpPr/>
          <p:nvPr/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7CF83E8-F6F0-41E3-B580-7412A04DDFB5}"/>
              </a:ext>
            </a:extLst>
          </p:cNvPr>
          <p:cNvGrpSpPr/>
          <p:nvPr/>
        </p:nvGrpSpPr>
        <p:grpSpPr>
          <a:xfrm>
            <a:off x="10776050" y="5204030"/>
            <a:ext cx="886141" cy="802497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1A0B6DBB-705D-48D0-842C-F9DFA7684D19}"/>
                </a:ext>
              </a:extLst>
            </p:cNvPr>
            <p:cNvSpPr/>
            <p:nvPr/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C194A764-16E1-4D0D-9357-76F80E6086C0}"/>
                </a:ext>
              </a:extLst>
            </p:cNvPr>
            <p:cNvSpPr/>
            <p:nvPr/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115B7F3F-A40D-4F24-8536-E2420B433211}"/>
                </a:ext>
              </a:extLst>
            </p:cNvPr>
            <p:cNvSpPr/>
            <p:nvPr/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24" name="Graphic 12">
              <a:extLst>
                <a:ext uri="{FF2B5EF4-FFF2-40B4-BE49-F238E27FC236}">
                  <a16:creationId xmlns:a16="http://schemas.microsoft.com/office/drawing/2014/main" id="{CEF42844-A829-4ED2-A360-63BB2A7C45EE}"/>
                </a:ext>
              </a:extLst>
            </p:cNvPr>
            <p:cNvSpPr/>
            <p:nvPr/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Graphic 15">
              <a:extLst>
                <a:ext uri="{FF2B5EF4-FFF2-40B4-BE49-F238E27FC236}">
                  <a16:creationId xmlns:a16="http://schemas.microsoft.com/office/drawing/2014/main" id="{57B23B52-A1C3-44EF-BC11-9094A0DA11AB}"/>
                </a:ext>
              </a:extLst>
            </p:cNvPr>
            <p:cNvSpPr/>
            <p:nvPr/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Graphic 15">
              <a:extLst>
                <a:ext uri="{FF2B5EF4-FFF2-40B4-BE49-F238E27FC236}">
                  <a16:creationId xmlns:a16="http://schemas.microsoft.com/office/drawing/2014/main" id="{064E08E5-DA92-4CF2-A0BF-E341800227B2}"/>
                </a:ext>
              </a:extLst>
            </p:cNvPr>
            <p:cNvSpPr/>
            <p:nvPr/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7A222560-E657-4CAE-B667-7BE9E224B244}"/>
                </a:ext>
              </a:extLst>
            </p:cNvPr>
            <p:cNvSpPr/>
            <p:nvPr/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59226104-0061-4319-8237-9C001BF85D49}"/>
              </a:ext>
            </a:extLst>
          </p:cNvPr>
          <p:cNvSpPr/>
          <p:nvPr/>
        </p:nvSpPr>
        <p:spPr>
          <a:xfrm rot="5400000">
            <a:off x="615181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D78318D-FE3E-41D7-9A8C-2065A2C46A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717" y="787068"/>
            <a:ext cx="10077557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B06718-79E7-4159-A003-F86FE7B3D8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5717" y="2521885"/>
            <a:ext cx="10077557" cy="35490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1F99FF-FFE2-431D-A0C8-A46C21712A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25718" y="13652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none" spc="11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8769D389-4C4C-4FD7-9E6B-9F44477F0EB8}" type="datetime1">
              <a:rPr lang="en-US" smtClean="0"/>
              <a:t>11/20/2023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C3547E-668D-4191-847C-7424F75496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25718" y="6356350"/>
            <a:ext cx="34506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none" spc="11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BB6E6E-8527-4F63-A0C7-84CD44A2B0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5367" y="6356350"/>
            <a:ext cx="5298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none" spc="11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E1076ED0-0DB3-4879-AAE5-5C20D22C1D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200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i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5D0B0D3-D735-4619-AA45-B57B791E174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472272" y="885557"/>
            <a:ext cx="6056716" cy="2215152"/>
          </a:xfrm>
        </p:spPr>
        <p:txBody>
          <a:bodyPr>
            <a:normAutofit/>
          </a:bodyPr>
          <a:lstStyle/>
          <a:p>
            <a:pPr algn="ctr"/>
            <a:r>
              <a:rPr lang="ru-RU" i="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Мастер-класс</a:t>
            </a:r>
            <a:br>
              <a:rPr lang="ru-RU" i="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i="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«Моя уверенность»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9815" y="3509963"/>
            <a:ext cx="6301654" cy="2215152"/>
          </a:xfrm>
        </p:spPr>
        <p:txBody>
          <a:bodyPr>
            <a:normAutofit/>
          </a:bodyPr>
          <a:lstStyle/>
          <a:p>
            <a:r>
              <a:rPr lang="ru-RU" sz="3200" dirty="0"/>
              <a:t>Тренер: Сизова Ольга Робертовна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752C2BA4-3BBE-4D22-A0D9-8D2A7B8F1C7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2" y="5918708"/>
            <a:ext cx="4187283" cy="93929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4" name="Picture 3" descr="Розовые и синие облака">
            <a:extLst>
              <a:ext uri="{FF2B5EF4-FFF2-40B4-BE49-F238E27FC236}">
                <a16:creationId xmlns:a16="http://schemas.microsoft.com/office/drawing/2014/main" id="{ED097864-3D7C-BF25-5457-EFF045FCDD9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133" r="16221" b="1"/>
          <a:stretch/>
        </p:blipFill>
        <p:spPr>
          <a:xfrm>
            <a:off x="6548796" y="10"/>
            <a:ext cx="5643203" cy="6855654"/>
          </a:xfrm>
          <a:prstGeom prst="rect">
            <a:avLst/>
          </a:prstGeom>
        </p:spPr>
      </p:pic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82AA7049-B18D-49D6-AD7D-DBB9E19FBB7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0713190" y="-534982"/>
            <a:ext cx="943826" cy="2013794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850DB66-16D1-4953-A6E3-FCA3DC5F276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635690" y="328232"/>
            <a:ext cx="886142" cy="693398"/>
            <a:chOff x="10948005" y="3379098"/>
            <a:chExt cx="868640" cy="679702"/>
          </a:xfrm>
          <a:solidFill>
            <a:schemeClr val="accent6"/>
          </a:solidFill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698AB2F-1D17-4249-81CB-9A41D46B8E3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5301961-8687-4ADB-8043-4065F470764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8" name="Graphic 15">
              <a:extLst>
                <a:ext uri="{FF2B5EF4-FFF2-40B4-BE49-F238E27FC236}">
                  <a16:creationId xmlns:a16="http://schemas.microsoft.com/office/drawing/2014/main" id="{9DC20816-893A-4201-AA91-22F71E46F94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Graphic 15">
              <a:extLst>
                <a:ext uri="{FF2B5EF4-FFF2-40B4-BE49-F238E27FC236}">
                  <a16:creationId xmlns:a16="http://schemas.microsoft.com/office/drawing/2014/main" id="{866D1F4E-BA21-44F3-A97A-E979C5FE781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35EADCB-1DB5-4B69-892B-14567F5280E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2" name="Graphic 78">
            <a:extLst>
              <a:ext uri="{FF2B5EF4-FFF2-40B4-BE49-F238E27FC236}">
                <a16:creationId xmlns:a16="http://schemas.microsoft.com/office/drawing/2014/main" id="{06B4C967-D337-479B-87CA-7587B7FCFF5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30352" y="3267662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23" name="Graphic 78">
              <a:extLst>
                <a:ext uri="{FF2B5EF4-FFF2-40B4-BE49-F238E27FC236}">
                  <a16:creationId xmlns:a16="http://schemas.microsoft.com/office/drawing/2014/main" id="{6EF1A9DB-7052-4254-8534-9AAED6F6B65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4" name="Graphic 78">
              <a:extLst>
                <a:ext uri="{FF2B5EF4-FFF2-40B4-BE49-F238E27FC236}">
                  <a16:creationId xmlns:a16="http://schemas.microsoft.com/office/drawing/2014/main" id="{55D44775-F9E3-4142-8CDB-277AEF2F388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25" name="Graphic 78">
                <a:extLst>
                  <a:ext uri="{FF2B5EF4-FFF2-40B4-BE49-F238E27FC236}">
                    <a16:creationId xmlns:a16="http://schemas.microsoft.com/office/drawing/2014/main" id="{93BB9C83-6DC3-450C-BFAD-0CB5EAD294F1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Graphic 78">
                <a:extLst>
                  <a:ext uri="{FF2B5EF4-FFF2-40B4-BE49-F238E27FC236}">
                    <a16:creationId xmlns:a16="http://schemas.microsoft.com/office/drawing/2014/main" id="{4E01AF91-A65B-4AE1-96C9-4168BD8F900A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Graphic 78">
                <a:extLst>
                  <a:ext uri="{FF2B5EF4-FFF2-40B4-BE49-F238E27FC236}">
                    <a16:creationId xmlns:a16="http://schemas.microsoft.com/office/drawing/2014/main" id="{0AD45C08-DFB9-441F-A901-BCB9B03058D7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Graphic 78">
                <a:extLst>
                  <a:ext uri="{FF2B5EF4-FFF2-40B4-BE49-F238E27FC236}">
                    <a16:creationId xmlns:a16="http://schemas.microsoft.com/office/drawing/2014/main" id="{E05BEC0E-4EE4-42C4-BF0B-15F9AC518157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516515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6755E2-A077-47E1-AF8F-680EA62EF3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009" y="518987"/>
            <a:ext cx="10077557" cy="527926"/>
          </a:xfrm>
        </p:spPr>
        <p:txBody>
          <a:bodyPr>
            <a:normAutofit fontScale="90000"/>
          </a:bodyPr>
          <a:lstStyle/>
          <a:p>
            <a:pPr algn="ctr"/>
            <a:r>
              <a:rPr lang="ru-RU" i="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 рефрейминга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4F62DE72-9E4A-40F1-98CD-D50394DBF13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09303" y="1436915"/>
          <a:ext cx="10653932" cy="5094514"/>
        </p:xfrm>
        <a:graphic>
          <a:graphicData uri="http://schemas.openxmlformats.org/drawingml/2006/table">
            <a:tbl>
              <a:tblPr bandRow="1"/>
              <a:tblGrid>
                <a:gridCol w="2799458">
                  <a:extLst>
                    <a:ext uri="{9D8B030D-6E8A-4147-A177-3AD203B41FA5}">
                      <a16:colId xmlns:a16="http://schemas.microsoft.com/office/drawing/2014/main" val="1772761251"/>
                    </a:ext>
                  </a:extLst>
                </a:gridCol>
                <a:gridCol w="3494487">
                  <a:extLst>
                    <a:ext uri="{9D8B030D-6E8A-4147-A177-3AD203B41FA5}">
                      <a16:colId xmlns:a16="http://schemas.microsoft.com/office/drawing/2014/main" val="2225476598"/>
                    </a:ext>
                  </a:extLst>
                </a:gridCol>
                <a:gridCol w="4359987">
                  <a:extLst>
                    <a:ext uri="{9D8B030D-6E8A-4147-A177-3AD203B41FA5}">
                      <a16:colId xmlns:a16="http://schemas.microsoft.com/office/drawing/2014/main" val="3471610411"/>
                    </a:ext>
                  </a:extLst>
                </a:gridCol>
              </a:tblGrid>
              <a:tr h="3051609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Ситуация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Муж везет меня ко врачу и мы опаздываем….А я ведь просила его выехать раньше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56" marR="634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49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Что в этом хорошего?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56" marR="634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 меня есть муж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Это любимый человек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Он меня везет к доктору, тем самым проявляя заботу обо мне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 нас есть машина, иначе бы я толкалась в общественном транспорте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 нас есть совместные дела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Есть время пообщаться, пока стоим в пробке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56" marR="634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223721"/>
                  </a:ext>
                </a:extLst>
              </a:tr>
              <a:tr h="131161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Чему это должно меня научить?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56" marR="634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ТЕРПЕНИЮ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Переключать внимание на темы, на обзор за окном, чтобы не тревожиться о том, что не успею к доктору вовремя 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56" marR="634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2405689"/>
                  </a:ext>
                </a:extLst>
              </a:tr>
              <a:tr h="7312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Как этого избежать в будущем?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56" marR="634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Напомнить мужу о том, что 17.00 – это час пик и лучше выехать пораньше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56" marR="634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66938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1534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07FA19-1296-4A65-A6EC-914D07091D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410" y="0"/>
            <a:ext cx="10077557" cy="1325563"/>
          </a:xfrm>
        </p:spPr>
        <p:txBody>
          <a:bodyPr/>
          <a:lstStyle/>
          <a:p>
            <a:pPr algn="ctr"/>
            <a:r>
              <a:rPr lang="ru-RU" i="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 рефрейминга</a:t>
            </a:r>
            <a:endParaRPr lang="ru-RU" dirty="0"/>
          </a:p>
        </p:txBody>
      </p:sp>
      <p:graphicFrame>
        <p:nvGraphicFramePr>
          <p:cNvPr id="12" name="Объект 11">
            <a:extLst>
              <a:ext uri="{FF2B5EF4-FFF2-40B4-BE49-F238E27FC236}">
                <a16:creationId xmlns:a16="http://schemas.microsoft.com/office/drawing/2014/main" id="{17F8A327-0965-4A90-BC7D-F2984DAD986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25717" y="2220686"/>
          <a:ext cx="10155681" cy="3597310"/>
        </p:xfrm>
        <a:graphic>
          <a:graphicData uri="http://schemas.openxmlformats.org/drawingml/2006/table">
            <a:tbl>
              <a:tblPr bandRow="1"/>
              <a:tblGrid>
                <a:gridCol w="2904491">
                  <a:extLst>
                    <a:ext uri="{9D8B030D-6E8A-4147-A177-3AD203B41FA5}">
                      <a16:colId xmlns:a16="http://schemas.microsoft.com/office/drawing/2014/main" val="3251905183"/>
                    </a:ext>
                  </a:extLst>
                </a:gridCol>
                <a:gridCol w="3625595">
                  <a:extLst>
                    <a:ext uri="{9D8B030D-6E8A-4147-A177-3AD203B41FA5}">
                      <a16:colId xmlns:a16="http://schemas.microsoft.com/office/drawing/2014/main" val="4186837962"/>
                    </a:ext>
                  </a:extLst>
                </a:gridCol>
                <a:gridCol w="3625595">
                  <a:extLst>
                    <a:ext uri="{9D8B030D-6E8A-4147-A177-3AD203B41FA5}">
                      <a16:colId xmlns:a16="http://schemas.microsoft.com/office/drawing/2014/main" val="1846421652"/>
                    </a:ext>
                  </a:extLst>
                </a:gridCol>
              </a:tblGrid>
              <a:tr h="2183934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49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Как я могу это использовать?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Проверить свою скорость передвижения в пространстве – с первого по третий этаж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Дать себе кардионагрузку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2750586"/>
                  </a:ext>
                </a:extLst>
              </a:tr>
              <a:tr h="14133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Могло быть хуже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Мы бы торопились и была бы авария…травмы, финансовые потери, агрессивный виновник ДТП…куча проблем и отрицательных эмоций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4473478"/>
                  </a:ext>
                </a:extLst>
              </a:tr>
            </a:tbl>
          </a:graphicData>
        </a:graphic>
      </p:graphicFrame>
      <p:sp>
        <p:nvSpPr>
          <p:cNvPr id="13" name="Rectangle 4">
            <a:extLst>
              <a:ext uri="{FF2B5EF4-FFF2-40B4-BE49-F238E27FC236}">
                <a16:creationId xmlns:a16="http://schemas.microsoft.com/office/drawing/2014/main" id="{BB7A73AD-243F-4099-8EC3-E33ED75950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482431" y="-191277"/>
            <a:ext cx="17877220" cy="6484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35826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5716" y="1309582"/>
            <a:ext cx="10077557" cy="1325563"/>
          </a:xfrm>
        </p:spPr>
        <p:txBody>
          <a:bodyPr>
            <a:noAutofit/>
          </a:bodyPr>
          <a:lstStyle/>
          <a:p>
            <a:pPr marL="342900" indent="-342900">
              <a:spcBef>
                <a:spcPct val="20000"/>
              </a:spcBef>
            </a:pPr>
            <a:r>
              <a:rPr lang="ru-RU" sz="4000" dirty="0">
                <a:solidFill>
                  <a:srgbClr val="002060"/>
                </a:solidFill>
                <a:latin typeface="+mn-lt"/>
              </a:rPr>
              <a:t/>
            </a:r>
            <a:br>
              <a:rPr lang="ru-RU" sz="4000" dirty="0">
                <a:solidFill>
                  <a:srgbClr val="002060"/>
                </a:solidFill>
                <a:latin typeface="+mn-lt"/>
              </a:rPr>
            </a:br>
            <a:r>
              <a:rPr lang="ru-RU" sz="4000" dirty="0">
                <a:solidFill>
                  <a:srgbClr val="002060"/>
                </a:solidFill>
                <a:latin typeface="+mn-lt"/>
              </a:rPr>
              <a:t/>
            </a:r>
            <a:br>
              <a:rPr lang="ru-RU" sz="4000" dirty="0">
                <a:solidFill>
                  <a:srgbClr val="002060"/>
                </a:solidFill>
                <a:latin typeface="+mn-lt"/>
              </a:rPr>
            </a:br>
            <a:r>
              <a:rPr lang="ru-RU" sz="4000" dirty="0">
                <a:solidFill>
                  <a:srgbClr val="002060"/>
                </a:solidFill>
                <a:latin typeface="+mn-lt"/>
              </a:rPr>
              <a:t>             </a:t>
            </a:r>
            <a:r>
              <a:rPr lang="ru-RU" sz="4000" i="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Еще про саморегуляцию</a:t>
            </a:r>
            <a:br>
              <a:rPr lang="ru-RU" sz="4000" i="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000" i="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000" i="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i="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Дыхательные техники</a:t>
            </a:r>
            <a:r>
              <a:rPr lang="ru-RU" sz="3200" dirty="0">
                <a:solidFill>
                  <a:srgbClr val="002060"/>
                </a:solidFill>
                <a:latin typeface="+mn-lt"/>
              </a:rPr>
              <a:t/>
            </a:r>
            <a:br>
              <a:rPr lang="ru-RU" sz="3200" dirty="0">
                <a:solidFill>
                  <a:srgbClr val="002060"/>
                </a:solidFill>
                <a:latin typeface="+mn-lt"/>
              </a:rPr>
            </a:br>
            <a:endParaRPr lang="ru-RU" sz="32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5716" y="2970847"/>
            <a:ext cx="10077557" cy="3549045"/>
          </a:xfrm>
        </p:spPr>
        <p:txBody>
          <a:bodyPr>
            <a:normAutofit/>
          </a:bodyPr>
          <a:lstStyle/>
          <a:p>
            <a:r>
              <a:rPr lang="ru-RU" sz="3200" dirty="0"/>
              <a:t>6 вдох / 8 выдох</a:t>
            </a:r>
          </a:p>
          <a:p>
            <a:endParaRPr lang="ru-RU" sz="3200" dirty="0"/>
          </a:p>
          <a:p>
            <a:endParaRPr lang="ru-RU" sz="3200" dirty="0"/>
          </a:p>
          <a:p>
            <a:endParaRPr lang="ru-RU" sz="3200" dirty="0"/>
          </a:p>
          <a:p>
            <a:r>
              <a:rPr lang="ru-RU" sz="3200" dirty="0"/>
              <a:t>Дыхание по квадрату</a:t>
            </a:r>
          </a:p>
        </p:txBody>
      </p:sp>
      <p:pic>
        <p:nvPicPr>
          <p:cNvPr id="4098" name="Picture 2" descr="C:\Users\Druid\Desktop\GettyImages-153467073-5c6f12c8c9e77c000151b9f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076661"/>
            <a:ext cx="2597612" cy="2309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Druid\Desktop\Kvadratnoye-dyhaniy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385902"/>
            <a:ext cx="2525266" cy="2309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11162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9557" y="124288"/>
            <a:ext cx="10077557" cy="1325563"/>
          </a:xfrm>
        </p:spPr>
        <p:txBody>
          <a:bodyPr>
            <a:noAutofit/>
          </a:bodyPr>
          <a:lstStyle/>
          <a:p>
            <a:pPr marL="342900" indent="-342900" algn="ctr">
              <a:spcBef>
                <a:spcPct val="20000"/>
              </a:spcBef>
            </a:pPr>
            <a:r>
              <a:rPr lang="ru-RU" sz="4000" i="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Техника «Я-камера»</a:t>
            </a:r>
            <a:br>
              <a:rPr lang="ru-RU" sz="4000" i="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4000" i="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C:\Users\Druid\Desktop\kisspng-living-room-drawing-interior-design-services-clip-television-cliparts-room-5aaeacb8a6d172.288678961521396920683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6870" y="983068"/>
            <a:ext cx="8572500" cy="547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42290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6974" y="188640"/>
            <a:ext cx="10077557" cy="1325563"/>
          </a:xfrm>
        </p:spPr>
        <p:txBody>
          <a:bodyPr>
            <a:noAutofit/>
          </a:bodyPr>
          <a:lstStyle/>
          <a:p>
            <a:pPr marL="342900" indent="-342900" algn="ctr">
              <a:spcBef>
                <a:spcPct val="20000"/>
              </a:spcBef>
            </a:pPr>
            <a:r>
              <a:rPr lang="ru-RU" sz="4000" i="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Техника «Стакан воды»</a:t>
            </a:r>
            <a:br>
              <a:rPr lang="ru-RU" sz="4000" i="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4000" i="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C:\Users\Druid\Desktop\голубая-вода-93446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2746" y="1268760"/>
            <a:ext cx="5616624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627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" y="124288"/>
            <a:ext cx="12191999" cy="1325563"/>
          </a:xfrm>
        </p:spPr>
        <p:txBody>
          <a:bodyPr>
            <a:noAutofit/>
          </a:bodyPr>
          <a:lstStyle/>
          <a:p>
            <a:pPr marL="342900" indent="-342900" algn="ctr">
              <a:spcBef>
                <a:spcPct val="20000"/>
              </a:spcBef>
            </a:pPr>
            <a:r>
              <a:rPr lang="ru-RU" sz="4000" i="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Техника «Напряжение-расслабление»</a:t>
            </a:r>
            <a:br>
              <a:rPr lang="ru-RU" sz="4000" i="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4000" i="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1" name="Picture 3" descr="C:\Users\Druid\Desktop\kisspng-electricity-electrician-blk-electric-inc-ac-power-5add14f5e49539.924703921524438261936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6169" y="2308069"/>
            <a:ext cx="3528392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Druid\Desktop\kisspng-cartoon-royalty-free-electrocution-clip-art-electric-shock-5add2595c3cf12.734816541524442517802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088577"/>
            <a:ext cx="3939451" cy="3826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68155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471" y="245938"/>
            <a:ext cx="10077557" cy="1325563"/>
          </a:xfrm>
        </p:spPr>
        <p:txBody>
          <a:bodyPr>
            <a:noAutofit/>
          </a:bodyPr>
          <a:lstStyle/>
          <a:p>
            <a:pPr marL="342900" indent="-342900" algn="ctr">
              <a:spcBef>
                <a:spcPct val="20000"/>
              </a:spcBef>
            </a:pPr>
            <a:r>
              <a:rPr lang="ru-RU" sz="4000" i="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Техника «Замедленная съемка»</a:t>
            </a:r>
            <a:br>
              <a:rPr lang="ru-RU" sz="4000" i="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4000" i="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C:\Users\Druid\Desktop\3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8830" y="1680403"/>
            <a:ext cx="7704856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69487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5716" y="238428"/>
            <a:ext cx="10077557" cy="1325563"/>
          </a:xfrm>
        </p:spPr>
        <p:txBody>
          <a:bodyPr>
            <a:noAutofit/>
          </a:bodyPr>
          <a:lstStyle/>
          <a:p>
            <a:pPr marL="342900" indent="-342900" algn="ctr">
              <a:spcBef>
                <a:spcPct val="20000"/>
              </a:spcBef>
            </a:pPr>
            <a:r>
              <a:rPr lang="ru-RU" sz="4000" i="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Техника «Родненькие вы мои!»</a:t>
            </a:r>
            <a:br>
              <a:rPr lang="ru-RU" sz="4000" i="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4000" i="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C:\Users\Druid\Desktop\a81f0673abf7526c9df06beef8511a70866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726" y="1553719"/>
            <a:ext cx="8280920" cy="5023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89946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6974" y="124288"/>
            <a:ext cx="10077557" cy="1325563"/>
          </a:xfrm>
        </p:spPr>
        <p:txBody>
          <a:bodyPr>
            <a:noAutofit/>
          </a:bodyPr>
          <a:lstStyle/>
          <a:p>
            <a:pPr marL="342900" indent="-342900" algn="ctr">
              <a:spcBef>
                <a:spcPct val="20000"/>
              </a:spcBef>
            </a:pPr>
            <a:r>
              <a:rPr lang="ru-RU" sz="4000" i="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Техника визуализации «Вам букет»</a:t>
            </a:r>
            <a:br>
              <a:rPr lang="ru-RU" sz="4000" i="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4000" i="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 descr="C:\Users\Druid\Desktop\avatar_blog_rasskaz-chetyrehletney-devochki-b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7771" y="1349828"/>
            <a:ext cx="6261463" cy="5264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82870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6337" y="-151177"/>
            <a:ext cx="10077557" cy="1325563"/>
          </a:xfrm>
        </p:spPr>
        <p:txBody>
          <a:bodyPr>
            <a:normAutofit/>
          </a:bodyPr>
          <a:lstStyle/>
          <a:p>
            <a:pPr marL="342900" indent="-342900" algn="ctr">
              <a:spcBef>
                <a:spcPct val="20000"/>
              </a:spcBef>
            </a:pPr>
            <a:r>
              <a:rPr lang="ru-RU" sz="4000" i="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«Корсет уверенности»</a:t>
            </a:r>
          </a:p>
        </p:txBody>
      </p:sp>
      <p:pic>
        <p:nvPicPr>
          <p:cNvPr id="11266" name="Picture 2" descr="C:\Users\Druid\Desktop\1e5e58151284ea364b66a4cc248d43f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508" y="1756440"/>
            <a:ext cx="7848872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80080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8F9CEB-3101-4CF9-B4D1-132C4837F9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409" y="0"/>
            <a:ext cx="10077557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i="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 страх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D8A996AB-A47B-40E4-BBFC-9EDFF2282B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97689" y="2421653"/>
            <a:ext cx="9194242" cy="2741691"/>
          </a:xfrm>
        </p:spPr>
      </p:pic>
    </p:spTree>
    <p:extLst>
      <p:ext uri="{BB962C8B-B14F-4D97-AF65-F5344CB8AC3E}">
        <p14:creationId xmlns:p14="http://schemas.microsoft.com/office/powerpoint/2010/main" val="23304204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674731-B569-4A34-87A5-D4F6E7D9D6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D24CAF3-1F13-41E5-853B-68F1425073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dirty="0">
                <a:solidFill>
                  <a:srgbClr val="7030A0"/>
                </a:solidFill>
              </a:rPr>
              <a:t>Благодарю за внимание!</a:t>
            </a:r>
          </a:p>
          <a:p>
            <a:endParaRPr lang="ru-RU" sz="3600" dirty="0">
              <a:solidFill>
                <a:srgbClr val="7030A0"/>
              </a:solidFill>
            </a:endParaRPr>
          </a:p>
          <a:p>
            <a:r>
              <a:rPr lang="ru-RU" sz="3600" dirty="0">
                <a:solidFill>
                  <a:srgbClr val="7030A0"/>
                </a:solidFill>
              </a:rPr>
              <a:t>Что возьмете с собой?</a:t>
            </a:r>
          </a:p>
        </p:txBody>
      </p:sp>
    </p:spTree>
    <p:extLst>
      <p:ext uri="{BB962C8B-B14F-4D97-AF65-F5344CB8AC3E}">
        <p14:creationId xmlns:p14="http://schemas.microsoft.com/office/powerpoint/2010/main" val="2615775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8F9CEB-3101-4CF9-B4D1-132C4837F9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409" y="0"/>
            <a:ext cx="10077557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i="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 страх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21CFD2A-916C-4514-B2B2-9A06D00842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Нужно работать с эмоциями и снизить </a:t>
            </a:r>
            <a:r>
              <a:rPr lang="ru-RU" sz="4400" dirty="0" err="1"/>
              <a:t>стрессогенность</a:t>
            </a:r>
            <a:r>
              <a:rPr lang="ru-RU" sz="4400" dirty="0"/>
              <a:t> фактора!</a:t>
            </a:r>
          </a:p>
        </p:txBody>
      </p:sp>
    </p:spTree>
    <p:extLst>
      <p:ext uri="{BB962C8B-B14F-4D97-AF65-F5344CB8AC3E}">
        <p14:creationId xmlns:p14="http://schemas.microsoft.com/office/powerpoint/2010/main" val="33167976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0BEBBF-8EA9-4C6D-9F24-2082C46214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935" y="0"/>
            <a:ext cx="10077557" cy="1325563"/>
          </a:xfrm>
        </p:spPr>
        <p:txBody>
          <a:bodyPr/>
          <a:lstStyle/>
          <a:p>
            <a:pPr algn="ctr"/>
            <a:r>
              <a:rPr lang="ru-RU" i="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Ассертивность</a:t>
            </a:r>
            <a:r>
              <a:rPr lang="ru-RU" i="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4" name="Picture 2" descr="C:\Users\Druid\Desktop\стены дочи\tmb_237742_935059.png">
            <a:extLst>
              <a:ext uri="{FF2B5EF4-FFF2-40B4-BE49-F238E27FC236}">
                <a16:creationId xmlns:a16="http://schemas.microsoft.com/office/drawing/2014/main" id="{F6E38AA1-AA0E-4C00-86B7-EC2B29F2C93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8766" y="1776549"/>
            <a:ext cx="7123611" cy="4294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94629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6014" y="-214417"/>
            <a:ext cx="10077557" cy="1325563"/>
          </a:xfrm>
        </p:spPr>
        <p:txBody>
          <a:bodyPr>
            <a:normAutofit/>
          </a:bodyPr>
          <a:lstStyle/>
          <a:p>
            <a:pPr algn="ctr"/>
            <a:r>
              <a:rPr lang="ru-RU" sz="4400" i="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Три модели поведения</a:t>
            </a:r>
          </a:p>
        </p:txBody>
      </p:sp>
      <p:pic>
        <p:nvPicPr>
          <p:cNvPr id="4" name="Picture 2" descr="C:\Users\Druid\Desktop\стены дочи\article_532_cover_ru_R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9698" y="1533855"/>
            <a:ext cx="7850187" cy="453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66505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9888" y="221011"/>
            <a:ext cx="10077557" cy="1325563"/>
          </a:xfrm>
        </p:spPr>
        <p:txBody>
          <a:bodyPr>
            <a:normAutofit/>
          </a:bodyPr>
          <a:lstStyle/>
          <a:p>
            <a:pPr algn="ctr"/>
            <a:r>
              <a:rPr lang="ru-RU" sz="4400" i="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Ассертивность?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0" fontAlgn="base" hangingPunct="0">
              <a:spcAft>
                <a:spcPct val="0"/>
              </a:spcAft>
              <a:buFontTx/>
              <a:buChar char="•"/>
            </a:pPr>
            <a:r>
              <a:rPr lang="ru-RU" sz="2800" b="1" kern="0" dirty="0">
                <a:solidFill>
                  <a:srgbClr val="000000"/>
                </a:solidFill>
                <a:latin typeface="Arial"/>
              </a:rPr>
              <a:t>Ассертивность</a:t>
            </a:r>
            <a:r>
              <a:rPr lang="ru-RU" sz="2800" kern="0" dirty="0">
                <a:solidFill>
                  <a:srgbClr val="000000"/>
                </a:solidFill>
                <a:latin typeface="Arial"/>
              </a:rPr>
              <a:t> — по мнению американского психотерапевта </a:t>
            </a:r>
            <a:r>
              <a:rPr lang="ru-RU" sz="2800" kern="0" dirty="0" err="1">
                <a:solidFill>
                  <a:srgbClr val="000000"/>
                </a:solidFill>
                <a:latin typeface="Arial"/>
              </a:rPr>
              <a:t>Мануэля</a:t>
            </a:r>
            <a:r>
              <a:rPr lang="ru-RU" sz="2800" kern="0" dirty="0">
                <a:solidFill>
                  <a:srgbClr val="000000"/>
                </a:solidFill>
                <a:latin typeface="Arial"/>
              </a:rPr>
              <a:t> Смита (англ. </a:t>
            </a:r>
            <a:r>
              <a:rPr lang="ru-RU" sz="2800" kern="0" dirty="0" err="1">
                <a:solidFill>
                  <a:srgbClr val="000000"/>
                </a:solidFill>
                <a:latin typeface="Arial"/>
              </a:rPr>
              <a:t>Manuel</a:t>
            </a:r>
            <a:r>
              <a:rPr lang="ru-RU" sz="2800" kern="0" dirty="0">
                <a:solidFill>
                  <a:srgbClr val="000000"/>
                </a:solidFill>
                <a:latin typeface="Arial"/>
              </a:rPr>
              <a:t> J. </a:t>
            </a:r>
            <a:r>
              <a:rPr lang="ru-RU" sz="2800" kern="0" dirty="0" err="1">
                <a:solidFill>
                  <a:srgbClr val="000000"/>
                </a:solidFill>
                <a:latin typeface="Arial"/>
              </a:rPr>
              <a:t>Smith</a:t>
            </a:r>
            <a:r>
              <a:rPr lang="ru-RU" sz="2800" kern="0" dirty="0">
                <a:solidFill>
                  <a:srgbClr val="000000"/>
                </a:solidFill>
                <a:latin typeface="Arial"/>
              </a:rPr>
              <a:t>) — способность человека не зависеть от внешних влияний и оценок, самостоятельно регулировать собственное поведение и отвечать за него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59040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6311" y="0"/>
            <a:ext cx="10077557" cy="1088571"/>
          </a:xfrm>
        </p:spPr>
        <p:txBody>
          <a:bodyPr>
            <a:normAutofit/>
          </a:bodyPr>
          <a:lstStyle/>
          <a:p>
            <a:pPr algn="ctr"/>
            <a:r>
              <a:rPr lang="ru-RU" sz="4400" i="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Правда по середине</a:t>
            </a:r>
          </a:p>
        </p:txBody>
      </p:sp>
      <p:pic>
        <p:nvPicPr>
          <p:cNvPr id="4" name="Picture 3" descr="C:\Users\Druid\Desktop\стены дочи\upl_1512320525_2914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3632" y="1628800"/>
            <a:ext cx="6696744" cy="439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06474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8300" y="342931"/>
            <a:ext cx="10077557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i="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Ассертивные</a:t>
            </a:r>
            <a:r>
              <a:rPr lang="ru-RU" sz="4000" i="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фразы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5246" y="2761567"/>
            <a:ext cx="8229600" cy="4209331"/>
          </a:xfrm>
        </p:spPr>
        <p:txBody>
          <a:bodyPr/>
          <a:lstStyle/>
          <a:p>
            <a:pPr lvl="0" eaLnBrk="0" fontAlgn="base" hangingPunct="0">
              <a:spcAft>
                <a:spcPct val="0"/>
              </a:spcAft>
              <a:buFontTx/>
              <a:buChar char="•"/>
            </a:pPr>
            <a:r>
              <a:rPr lang="ru-RU" sz="2800" kern="0" dirty="0">
                <a:solidFill>
                  <a:srgbClr val="000000"/>
                </a:solidFill>
                <a:latin typeface="Arial"/>
              </a:rPr>
              <a:t> Упражнение в парах-тройках</a:t>
            </a:r>
          </a:p>
          <a:p>
            <a:pPr lvl="0" eaLnBrk="0" fontAlgn="base" hangingPunct="0">
              <a:spcAft>
                <a:spcPct val="0"/>
              </a:spcAft>
              <a:buFontTx/>
              <a:buChar char="•"/>
            </a:pPr>
            <a:r>
              <a:rPr lang="ru-RU" sz="2800" kern="0" dirty="0">
                <a:solidFill>
                  <a:srgbClr val="000000"/>
                </a:solidFill>
                <a:latin typeface="Arial"/>
              </a:rPr>
              <a:t> На выполнение 15 мин.</a:t>
            </a:r>
          </a:p>
          <a:p>
            <a:pPr lvl="0" eaLnBrk="0" fontAlgn="base" hangingPunct="0">
              <a:spcAft>
                <a:spcPct val="0"/>
              </a:spcAft>
              <a:buFontTx/>
              <a:buChar char="•"/>
            </a:pPr>
            <a:r>
              <a:rPr lang="ru-RU" sz="2800" kern="0" dirty="0">
                <a:solidFill>
                  <a:srgbClr val="000000"/>
                </a:solidFill>
                <a:latin typeface="Arial"/>
              </a:rPr>
              <a:t> На обсуждение 10 мин.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39559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8794EE-9D97-4DDB-0577-298DC4D2EF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717" y="787068"/>
            <a:ext cx="10077557" cy="989481"/>
          </a:xfrm>
        </p:spPr>
        <p:txBody>
          <a:bodyPr/>
          <a:lstStyle/>
          <a:p>
            <a:pPr algn="ctr"/>
            <a:r>
              <a:rPr lang="ru-RU" i="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Сила рефрейминга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5EAE76D9-BC91-470F-AA76-88A50B6A4E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84366" y="2429691"/>
            <a:ext cx="9483634" cy="3283132"/>
          </a:xfrm>
        </p:spPr>
      </p:pic>
    </p:spTree>
    <p:extLst>
      <p:ext uri="{BB962C8B-B14F-4D97-AF65-F5344CB8AC3E}">
        <p14:creationId xmlns:p14="http://schemas.microsoft.com/office/powerpoint/2010/main" val="1758629499"/>
      </p:ext>
    </p:extLst>
  </p:cSld>
  <p:clrMapOvr>
    <a:masterClrMapping/>
  </p:clrMapOvr>
</p:sld>
</file>

<file path=ppt/theme/theme1.xml><?xml version="1.0" encoding="utf-8"?>
<a:theme xmlns:a="http://schemas.openxmlformats.org/drawingml/2006/main" name="RocaVTI">
  <a:themeElements>
    <a:clrScheme name="AnalogousFromLightSeedLeftStep">
      <a:dk1>
        <a:srgbClr val="000000"/>
      </a:dk1>
      <a:lt1>
        <a:srgbClr val="FFFFFF"/>
      </a:lt1>
      <a:dk2>
        <a:srgbClr val="242B41"/>
      </a:dk2>
      <a:lt2>
        <a:srgbClr val="E2E8E2"/>
      </a:lt2>
      <a:accent1>
        <a:srgbClr val="D08CD0"/>
      </a:accent1>
      <a:accent2>
        <a:srgbClr val="A472C6"/>
      </a:accent2>
      <a:accent3>
        <a:srgbClr val="988CD0"/>
      </a:accent3>
      <a:accent4>
        <a:srgbClr val="7286C6"/>
      </a:accent4>
      <a:accent5>
        <a:srgbClr val="73AAC6"/>
      </a:accent5>
      <a:accent6>
        <a:srgbClr val="66B0AB"/>
      </a:accent6>
      <a:hlink>
        <a:srgbClr val="568F57"/>
      </a:hlink>
      <a:folHlink>
        <a:srgbClr val="7F7F7F"/>
      </a:folHlink>
    </a:clrScheme>
    <a:fontScheme name="Custom 36">
      <a:majorFont>
        <a:latin typeface="Georgia Pro Semibold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ocaVTI" id="{D79FE1D1-0489-4A69-8531-D0B8CDC31CBE}" vid="{CEBA7FE6-C04B-474E-964F-B022887AD13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325</TotalTime>
  <Words>263</Words>
  <Application>Microsoft Office PowerPoint</Application>
  <PresentationFormat>Широкоэкранный</PresentationFormat>
  <Paragraphs>55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7" baseType="lpstr">
      <vt:lpstr>Arial</vt:lpstr>
      <vt:lpstr>Avenir Next LT Pro</vt:lpstr>
      <vt:lpstr>Avenir Next LT Pro Light</vt:lpstr>
      <vt:lpstr>Calibri</vt:lpstr>
      <vt:lpstr>Georgia Pro Semibold</vt:lpstr>
      <vt:lpstr>Times New Roman</vt:lpstr>
      <vt:lpstr>RocaVTI</vt:lpstr>
      <vt:lpstr>Мастер-класс  «Моя уверенность»</vt:lpstr>
      <vt:lpstr>Про страх</vt:lpstr>
      <vt:lpstr>Про страх</vt:lpstr>
      <vt:lpstr>Ассертивность?</vt:lpstr>
      <vt:lpstr>Три модели поведения</vt:lpstr>
      <vt:lpstr>Ассертивность?</vt:lpstr>
      <vt:lpstr>Правда по середине</vt:lpstr>
      <vt:lpstr>Ассертивные фразы</vt:lpstr>
      <vt:lpstr>Сила рефрейминга</vt:lpstr>
      <vt:lpstr>Пример рефрейминга</vt:lpstr>
      <vt:lpstr>Пример рефрейминга</vt:lpstr>
      <vt:lpstr>               Еще про саморегуляцию  Дыхательные техники </vt:lpstr>
      <vt:lpstr>Техника «Я-камера» </vt:lpstr>
      <vt:lpstr>Техника «Стакан воды» </vt:lpstr>
      <vt:lpstr>Техника «Напряжение-расслабление» </vt:lpstr>
      <vt:lpstr>Техника «Замедленная съемка» </vt:lpstr>
      <vt:lpstr>Техника «Родненькие вы мои!» </vt:lpstr>
      <vt:lpstr>Техника визуализации «Вам букет» </vt:lpstr>
      <vt:lpstr>«Корсет уверенности»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Ольга</dc:creator>
  <cp:lastModifiedBy>Секретарь</cp:lastModifiedBy>
  <cp:revision>38</cp:revision>
  <dcterms:created xsi:type="dcterms:W3CDTF">2023-09-14T20:53:01Z</dcterms:created>
  <dcterms:modified xsi:type="dcterms:W3CDTF">2023-11-20T14:00:42Z</dcterms:modified>
</cp:coreProperties>
</file>