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57" r:id="rId4"/>
    <p:sldId id="262" r:id="rId5"/>
    <p:sldId id="263" r:id="rId6"/>
    <p:sldId id="264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53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483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36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42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437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61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002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8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1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94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309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33B99-5C8B-45BC-9FD9-D2C6006BD767}" type="datetimeFigureOut">
              <a:rPr lang="ru-RU" smtClean="0"/>
              <a:t>17.11.2023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5CA27-33EA-488C-824A-B09EEAC28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06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Модель  Дороти </a:t>
            </a:r>
            <a:r>
              <a:rPr lang="ru-RU" sz="4800" b="1" dirty="0" err="1" smtClean="0"/>
              <a:t>Фрейер</a:t>
            </a:r>
            <a:endParaRPr lang="ru-RU" sz="4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7" y="1690688"/>
            <a:ext cx="3457575" cy="4314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775" y="1652588"/>
            <a:ext cx="7673713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67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1449" y="552451"/>
            <a:ext cx="11668125" cy="14668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Обучающая </a:t>
            </a:r>
            <a:r>
              <a:rPr lang="ru-RU" dirty="0"/>
              <a:t>сингапурская структура, позволяющая рассмотреть любое понятие с разных сторон.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8626" y="2466975"/>
            <a:ext cx="4567580" cy="352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8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406400"/>
            <a:ext cx="5067300" cy="5770563"/>
          </a:xfrm>
        </p:spPr>
        <p:txBody>
          <a:bodyPr>
            <a:normAutofit/>
          </a:bodyPr>
          <a:lstStyle/>
          <a:p>
            <a:r>
              <a:rPr lang="ru-RU" dirty="0" smtClean="0"/>
              <a:t>Модель </a:t>
            </a:r>
            <a:r>
              <a:rPr lang="ru-RU" dirty="0" err="1" smtClean="0"/>
              <a:t>Фрейер</a:t>
            </a:r>
            <a:r>
              <a:rPr lang="ru-RU" dirty="0" smtClean="0"/>
              <a:t> - обучающая структура, помогающая обучающимся глубоко понять и осознать изучаемое слово или понятие в концепции. Обучающиеся рассматривают какое-либо слово с разных сторон, записывая его обязательные и необязательные характеристики, примеры и </a:t>
            </a:r>
            <a:r>
              <a:rPr lang="ru-RU" dirty="0" err="1" smtClean="0"/>
              <a:t>антипримеры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025" y="4064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87" y="-238125"/>
            <a:ext cx="10391775" cy="805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0"/>
            <a:ext cx="10220325" cy="738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5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" y="461962"/>
            <a:ext cx="10887075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72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12192000" cy="8191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Структура </a:t>
            </a:r>
            <a:r>
              <a:rPr lang="ru-RU" b="1" dirty="0"/>
              <a:t>«МОДЕЛЬ ФРЕЙЕР»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" y="752476"/>
            <a:ext cx="6019799" cy="6105524"/>
          </a:xfrm>
        </p:spPr>
        <p:txBody>
          <a:bodyPr>
            <a:noAutofit/>
          </a:bodyPr>
          <a:lstStyle/>
          <a:p>
            <a:r>
              <a:rPr lang="ru-RU" sz="3200" dirty="0"/>
              <a:t>Используется на этапах закрепления материала, проверки знаний по теме.</a:t>
            </a:r>
          </a:p>
          <a:p>
            <a:r>
              <a:rPr lang="ru-RU" sz="3200" dirty="0"/>
              <a:t>Структура направлена на развитие критического мышления. Школьники рассматривают какую-либо тему (понятие) с разных сторон, записывая его обязательные и необязательные характеристики, примеры и </a:t>
            </a:r>
            <a:r>
              <a:rPr lang="ru-RU" sz="3200" dirty="0" err="1"/>
              <a:t>антипримеры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43600" y="628650"/>
            <a:ext cx="6038850" cy="6076949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/>
              <a:t>Инструкция: Сложите лист бумаги вдвое и еще раз вдвое (получилось 4 раздела), отверните уголок. </a:t>
            </a:r>
            <a:endParaRPr lang="ru-RU" i="1" dirty="0" smtClean="0"/>
          </a:p>
          <a:p>
            <a:r>
              <a:rPr lang="ru-RU" i="1" dirty="0" smtClean="0"/>
              <a:t>Каждый </a:t>
            </a:r>
            <a:r>
              <a:rPr lang="ru-RU" i="1" dirty="0"/>
              <a:t>раздел пронумеруйте. Подписываем разделы: 1 – «Обязательные характеристики», 2- «Необязательные характеристики», 3 0 пример, 4 – </a:t>
            </a:r>
            <a:r>
              <a:rPr lang="ru-RU" i="1" dirty="0" err="1"/>
              <a:t>антипример</a:t>
            </a:r>
            <a:r>
              <a:rPr lang="ru-RU" i="1" dirty="0"/>
              <a:t>.</a:t>
            </a:r>
            <a:endParaRPr lang="ru-RU" dirty="0"/>
          </a:p>
          <a:p>
            <a:r>
              <a:rPr lang="ru-RU" i="1" dirty="0"/>
              <a:t>В центре листа записывается понятие, данное учителем. Затем школьники индивидуально заполняют каждый раздел. После этого происходит проверка выполненной работы. </a:t>
            </a:r>
            <a:endParaRPr lang="ru-RU" i="1" dirty="0" smtClean="0"/>
          </a:p>
          <a:p>
            <a:r>
              <a:rPr lang="ru-RU" i="1" dirty="0" smtClean="0"/>
              <a:t>На </a:t>
            </a:r>
            <a:r>
              <a:rPr lang="ru-RU" i="1" dirty="0"/>
              <a:t>усмотрение учителя проверка может быть в разной форме: учитель может собрать работы и проверить их сам, а может организовать совместную проверку в классе. Для этого в каждой команде школьники озвучивают свои ответы, объясняют свой ответ, дополняют друг друга. Затем каждая команда презентует общий ответ классу.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68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213</Words>
  <Application>Microsoft Office PowerPoint</Application>
  <PresentationFormat>Широкоэкранный</PresentationFormat>
  <Paragraphs>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Модель  Дороти Фрейер</vt:lpstr>
      <vt:lpstr>Обучающая сингапурская структура, позволяющая рассмотреть любое понятие с разных сторон.</vt:lpstr>
      <vt:lpstr>Презентация PowerPoint</vt:lpstr>
      <vt:lpstr>Презентация PowerPoint</vt:lpstr>
      <vt:lpstr>Презентация PowerPoint</vt:lpstr>
      <vt:lpstr>Презентация PowerPoint</vt:lpstr>
      <vt:lpstr> Структура «МОДЕЛЬ ФРЕЙЕР»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Обучающая сингапурская структура, позволяющая рассмотреть любое понятие с разных сторон.</dc:title>
  <dc:creator>user</dc:creator>
  <cp:lastModifiedBy>user</cp:lastModifiedBy>
  <cp:revision>6</cp:revision>
  <dcterms:created xsi:type="dcterms:W3CDTF">2023-11-17T07:46:15Z</dcterms:created>
  <dcterms:modified xsi:type="dcterms:W3CDTF">2023-11-17T08:39:18Z</dcterms:modified>
</cp:coreProperties>
</file>