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049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87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420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140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640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382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96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255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053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93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D8D41-B5E8-4468-8969-8E01E132491B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36FBD-C314-40C6-9BDC-BBD091FD5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25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03" y="0"/>
            <a:ext cx="10101597" cy="675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85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16" y="149410"/>
            <a:ext cx="10122408" cy="602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383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064" y="-114110"/>
            <a:ext cx="97536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59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073" y="-27732"/>
            <a:ext cx="9211854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73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048" y="0"/>
            <a:ext cx="97536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35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-223838"/>
            <a:ext cx="97536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38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74" y="1714260"/>
            <a:ext cx="6096851" cy="34294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624" y="145545"/>
            <a:ext cx="8818626" cy="638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277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2023-11-17T07:01:25Z</dcterms:created>
  <dcterms:modified xsi:type="dcterms:W3CDTF">2023-11-17T07:43:09Z</dcterms:modified>
</cp:coreProperties>
</file>