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47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9EDDD-D014-4171-8837-AC64182F8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BB2BE4-6705-4642-8109-93FAC2AF1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BB6CB1-CED9-4875-80CB-0CCC3CF58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A338E-C92F-4DA0-BCD0-110759402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4393C2-A161-4A48-93A2-2B37F9DC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136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18362-40B3-4C64-9204-E779C7442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042305-8C9C-4069-9ACE-9D413939C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2A9AA6-3BD2-4B2C-81EC-C145DD09E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ABAEAD-D49D-474B-942C-D696C430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23A10C-62C9-4237-A289-82968638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95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933829-ACB8-47F4-A9BB-E8C3454EE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06DBE2-D75B-45BA-B892-169B687A9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8F1452-B689-4F36-B8EF-5A461181D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6CE57E-71FA-478B-9D38-C081FCA09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F03D44-121F-426A-9B45-F0D454AD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72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AEE80-EF56-470E-B59D-3426F67E5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BA9406-B607-4272-BA7F-084C6E109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F6289F-9C6B-47C8-88BD-E86FC4C5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357DEA-4F83-4256-A727-19815929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F21EE5-0515-4536-A016-B58B5D8F0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4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23790-B07F-4D6B-9B3D-09A85515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356FDF-2A1B-4FFB-9EE5-A841B9E41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46ACD3-3725-4A53-9872-357E764A1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8817C8-0E43-4596-892B-20D0CAA13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019099-1353-4481-82B5-93568EF6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90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1E82C-EA53-4E5A-934E-666DEEB8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286845-585F-49A8-8D88-2D92B9C23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27D02D-A58E-42F5-B56A-E8EE4A51E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CD6DB6-E734-4AA9-B87A-861F01110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958AC3-B045-4211-8BD7-D894D9DD7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DC3B4-ACD2-4160-8902-C590A3CEE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26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C975A-E0C1-4C96-BCD1-78B995EC9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50F08E-8516-4CD8-BB80-C457C7FAE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B1B91A-6232-4C03-AD3C-5B33755EB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5D7522-4CE2-4E7B-A39C-2F31D644F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DF590F-9B46-40A1-855E-26DEAFB7F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1B0B71-EEA5-4C98-BEA9-2D8D02482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AB8B5B-C06C-4584-86FD-1378A4803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CA279A-7641-42D4-9961-776C0D0FA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55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757D1-9B4C-4672-84F9-C4366141D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B2E767-EEBF-4A33-B1BB-0491D0D03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B4C9E6-3368-4883-9165-73911167E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F05B2A-2BD4-4343-8FAB-CB6C911E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3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CB60120-26E0-4E25-AB68-714C2A63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DBE99F-6E86-46A1-AD63-8E4DEDBD3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EA8BD5-C7C9-45D2-A1D7-5F57BD73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17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546C6-D4F7-4C69-87CF-B1A0C1A45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E55CA-ADD0-42B8-A1D4-BAB4C5666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FF5400-88C4-4FE8-A859-A21BD7F4E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DC00F1-BBDD-459C-B40B-CD0F7070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175BCD-6928-47E2-8EDF-5FC2E3FE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0796D6-F746-4040-990C-D7CB35EE7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42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156CF-5748-482A-B275-4B1AFFC1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D11275-2C90-493A-A649-5713650C81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1D011A-E5C2-4608-9255-6D6321BE0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1951FE-EF26-49B7-9719-DBB3D540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083DA8-BE0E-4B74-A8D0-F148001C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D2588F-0F83-4A08-9180-0E80AD54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11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D44CD-C383-4F8D-A05C-6935292A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8C2C47-2001-4CF7-B5B2-40068A9DE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9E1073-B72A-4635-A943-71E68D57A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FC5BB-A6C2-4F7B-AF11-E6B714F2BF23}" type="datetimeFigureOut">
              <a:rPr lang="ru-RU" smtClean="0"/>
              <a:t>14.01.2024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0EA905-B066-4BBA-A15B-FFA632C54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D2AD68-2CB9-4BFD-9A5B-37F7938B7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E6DA-C51F-4446-85C2-E9CD60D6C3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30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79781-EE76-44F7-A7EF-679A93DF0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8495" y="105959"/>
            <a:ext cx="8905730" cy="1541061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Петрозаводского городского округа «Средняя общеобразовательная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школа № 36 с углубленным изучением иностранных языков»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(МОУ «Средняя школа 36»)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 Карелия,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 Петрозаводск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8BC45-46E3-4972-A514-1FAAC325EFF2}"/>
              </a:ext>
            </a:extLst>
          </p:cNvPr>
          <p:cNvSpPr txBox="1"/>
          <p:nvPr/>
        </p:nvSpPr>
        <p:spPr>
          <a:xfrm>
            <a:off x="2114191" y="2188224"/>
            <a:ext cx="79636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Городской Фестиваль учебно-исследовательских работ младших школьников 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«Мои первые открытия» («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Эврикоша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65257A-038C-49B6-8BF2-9A2C51D0B366}"/>
              </a:ext>
            </a:extLst>
          </p:cNvPr>
          <p:cNvSpPr txBox="1"/>
          <p:nvPr/>
        </p:nvSpPr>
        <p:spPr>
          <a:xfrm>
            <a:off x="5951360" y="4569069"/>
            <a:ext cx="60967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Самкин Даниил</a:t>
            </a:r>
          </a:p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 лет / 3 «а» класс</a:t>
            </a:r>
          </a:p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МОУ «Средняя школа № 36»,</a:t>
            </a:r>
          </a:p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 Петрозаводск </a:t>
            </a:r>
          </a:p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Руководитель: Прохорова Юлия Ивановна</a:t>
            </a:r>
          </a:p>
          <a:p>
            <a:pPr algn="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начальных классов МОУ «Средняя школа № 36»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291729-7B37-4C27-87FA-109E6B121A03}"/>
              </a:ext>
            </a:extLst>
          </p:cNvPr>
          <p:cNvSpPr txBox="1"/>
          <p:nvPr/>
        </p:nvSpPr>
        <p:spPr>
          <a:xfrm>
            <a:off x="4861135" y="6376928"/>
            <a:ext cx="2469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982684-9582-4B6F-82CF-E6A11C4B8152}"/>
              </a:ext>
            </a:extLst>
          </p:cNvPr>
          <p:cNvSpPr txBox="1"/>
          <p:nvPr/>
        </p:nvSpPr>
        <p:spPr>
          <a:xfrm>
            <a:off x="804685" y="3375760"/>
            <a:ext cx="10293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на восходе и закате Солнце красное?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67305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1859018" y="75536"/>
            <a:ext cx="84739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705334" y="1171476"/>
            <a:ext cx="110675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Эллиот, Д. Детская энциклопедия / Д. Эллиот, К. Кинг. – Москва: РОСМЭН, 2021. – 112 с. – Текст : непосредственный.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Романова, М. Солнце. Солнечная система в вопросах и ответах / М. Романова – Москва: РИПОЛ классик, 2018. – 56 с. – Текст : непосредственный.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Денн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Б. Космос : детская энциклопедия / Б.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Денн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Э.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О’Брайен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Москва: РОСМЭН, 2018. – 48 с. – Текст : непосредственный.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Гордиенко, Н. И. Космос : иллюстрированная энциклопедия / Н. И. Гордиенко – Москва: ЭКСМО, 2009. – 256 с. – Текст : непосредственный.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Владимирова, Е.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на восходе и закате солнце красное? / Е. Владимирова – Текст : электронный // Онлайн-журнал «Школьнику» – </a:t>
            </a:r>
            <a:r>
              <a:rPr lang="en-US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URL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http://journal-shkolniku.ru/interesnie-faktyi23.html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Бокучава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Д. Почему закат красный? / Д.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Бокучава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– Текст : электронный // «Моя Планета» – </a:t>
            </a:r>
            <a:r>
              <a:rPr lang="en-US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URL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https://moya-planeta.ru/travel/view/pochemu_zakat_krasnyj_46992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E52269-B14D-4D8C-B9F4-6087DECF627A}"/>
              </a:ext>
            </a:extLst>
          </p:cNvPr>
          <p:cNvSpPr txBox="1"/>
          <p:nvPr/>
        </p:nvSpPr>
        <p:spPr>
          <a:xfrm>
            <a:off x="11773296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0256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409224-56D1-44AA-BAB1-D3B8253EC2E4}"/>
              </a:ext>
            </a:extLst>
          </p:cNvPr>
          <p:cNvSpPr txBox="1"/>
          <p:nvPr/>
        </p:nvSpPr>
        <p:spPr>
          <a:xfrm>
            <a:off x="4996692" y="112861"/>
            <a:ext cx="2198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C19646-82E3-4C5B-ADAD-9D0AD57B2682}"/>
              </a:ext>
            </a:extLst>
          </p:cNvPr>
          <p:cNvSpPr txBox="1"/>
          <p:nvPr/>
        </p:nvSpPr>
        <p:spPr>
          <a:xfrm>
            <a:off x="532737" y="1855952"/>
            <a:ext cx="11382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0AB369-0FED-4EF2-BB94-918736E222EF}"/>
              </a:ext>
            </a:extLst>
          </p:cNvPr>
          <p:cNvSpPr txBox="1"/>
          <p:nvPr/>
        </p:nvSpPr>
        <p:spPr>
          <a:xfrm>
            <a:off x="760903" y="844756"/>
            <a:ext cx="1102469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раз, когда я любовался красотой восхода или заката Солнца, у меня возникал вопрос: «Почему на восходе или закате Солнце имеет красный цвет»? Поэтому я решил изучить эту тему и рассказать о ней в моем выступлении. </a:t>
            </a: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выяснить, почему на восходе и закате Солнце окрашивается в красный цвет.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Узнать, что такое Солнце?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Значение Солнца для всего живого на Земле.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влияет на цвет Солнца?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какое время суток Солнце красное?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Гипотеза: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Солнца есть лучи, которые окрашивают небо в разные цвета; красный цвет можно получить в домашних условиях.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исследования: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Солнце на восходе и закате.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Объект исследования: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научно-популярная литература. 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исследования: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наблюдение, сравнение, эксперимент, сбор информации из книг, сети Интернет, обобщение.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9750" algn="just"/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4FB854-AF58-4C4A-BF3A-1327EE5ACB2B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44771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409224-56D1-44AA-BAB1-D3B8253EC2E4}"/>
              </a:ext>
            </a:extLst>
          </p:cNvPr>
          <p:cNvSpPr txBox="1"/>
          <p:nvPr/>
        </p:nvSpPr>
        <p:spPr>
          <a:xfrm>
            <a:off x="3878239" y="53583"/>
            <a:ext cx="437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Солнце?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C19646-82E3-4C5B-ADAD-9D0AD57B2682}"/>
              </a:ext>
            </a:extLst>
          </p:cNvPr>
          <p:cNvSpPr txBox="1"/>
          <p:nvPr/>
        </p:nvSpPr>
        <p:spPr>
          <a:xfrm>
            <a:off x="533400" y="940052"/>
            <a:ext cx="11061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- это звезда, громаднейший раскалённый газовый шар. Вокруг Солнца обращаются другие объекты этой системы: планеты и их спутники, астероиды, метеороиды, кометы и космическая пыль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том числе и наша планета Земля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FD2087-35C7-42F4-A90C-EE71CC70B0A1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546B27-79DA-4902-A463-0CF01C970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5" y="2195853"/>
            <a:ext cx="74104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409224-56D1-44AA-BAB1-D3B8253EC2E4}"/>
              </a:ext>
            </a:extLst>
          </p:cNvPr>
          <p:cNvSpPr txBox="1"/>
          <p:nvPr/>
        </p:nvSpPr>
        <p:spPr>
          <a:xfrm>
            <a:off x="1060311" y="105660"/>
            <a:ext cx="10336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Солнца для всего живого на Земле.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C19646-82E3-4C5B-ADAD-9D0AD57B2682}"/>
              </a:ext>
            </a:extLst>
          </p:cNvPr>
          <p:cNvSpPr txBox="1"/>
          <p:nvPr/>
        </p:nvSpPr>
        <p:spPr>
          <a:xfrm>
            <a:off x="565150" y="864545"/>
            <a:ext cx="11061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Солнце – главный источник света и тепла. Растениям, животным и человеку нужны солнечный свет и тепло. Без них все живое на планете погибнет. Под действием солнечного света и тепла растения поглощают углекислый газ и выделяют кислород.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328989-DC82-4517-A6CB-50158323B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162" y="2419641"/>
            <a:ext cx="3899019" cy="3673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466F5D-0E21-490E-A657-AA205C36D6DC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104F12-E583-4F50-BBBF-C35933AB5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7" y="2419641"/>
            <a:ext cx="48672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3020022" y="158086"/>
            <a:ext cx="6565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цвет Солнца?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768835" y="1120676"/>
            <a:ext cx="11067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 Солнца преодолевает расстояние от Солнца до Земли, а затем проходит сквозь толщу земной атмосферы - газовую оболочку планеты. В ней он сталкивается с беспорядочно летающими молекулами воздуха, пылинками и капельками влаги. При этом часть света будет рассеяна в разные стороны и не дойдет до наших глаз. На восходе и закате свету приходится проходить больший путь через атмосферу, чем в полдень.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FCD1EB-C0F4-4FE7-9B5A-63EE8E2E3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2486615"/>
            <a:ext cx="6654800" cy="41007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53BD2B-4328-437E-A010-EA16F69FDF83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2498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3020022" y="158086"/>
            <a:ext cx="6565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цвет Солнца?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673584" y="2530376"/>
            <a:ext cx="11067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 — это электромагнитные волны разной длины. Самая длинная волна красного цвета, а самая короткая  фиолетового цвета. Короткие волны быстрее рассеиваются в атмосфере и не доходят до наших глаз. Длинные волны лучше проходят через препятствия, и поэтому они придают красный цвет Солнцу на восходе и закате.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4E50D8-67AE-4044-8757-6F850A5B8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44" y="943055"/>
            <a:ext cx="7123112" cy="14572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5B42D8-C074-403E-BCD1-177E35E23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22" y="3804314"/>
            <a:ext cx="4572000" cy="2895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7D94E3-A708-4CE2-BF6F-13B9743BE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80" y="3804314"/>
            <a:ext cx="4572000" cy="2895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D31510-4FE4-4C42-9C40-279A8A1E314D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15644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3020022" y="158086"/>
            <a:ext cx="6565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Методика исследования.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705334" y="1171476"/>
            <a:ext cx="11067566" cy="267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/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подтверждения моей гипотезы я провел исследование.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его выполнения мне потребовались:</a:t>
            </a:r>
          </a:p>
          <a:p>
            <a:pPr indent="450215" algn="just"/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Прозрачный контейнер,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Вода,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Фонарик,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Молоко,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Мерная ложка.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F3587-4D64-429E-84C5-B0EE2774650C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D3FDB1-99EF-479E-B527-4E3707211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15" y="1759904"/>
            <a:ext cx="710565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3020022" y="158086"/>
            <a:ext cx="6565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исследования.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5118100" y="1171476"/>
            <a:ext cx="665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/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этом эксперименте земную атмосферу представляет вода с молоком. Вместо Солнца я использовал фонарик, как источник света. Путем добавления большего количества молока в воду, я пытался увеличить количество препятствий для света. Тем самым хотел воссоздать модель увеличения толщины земной атмосферы для прохождения света.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DC2F75-8245-4814-8DC2-A2278B5CB924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A7E041-B230-4F2A-AC93-6041D2405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54" y="1059552"/>
            <a:ext cx="38671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74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5D0EC4-B2E8-4E20-A2F7-D2B7A24176ED}"/>
              </a:ext>
            </a:extLst>
          </p:cNvPr>
          <p:cNvSpPr txBox="1"/>
          <p:nvPr/>
        </p:nvSpPr>
        <p:spPr>
          <a:xfrm>
            <a:off x="3020022" y="158086"/>
            <a:ext cx="6565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1DD3A-53FB-4404-B94D-EA7FBD41DADE}"/>
              </a:ext>
            </a:extLst>
          </p:cNvPr>
          <p:cNvSpPr txBox="1"/>
          <p:nvPr/>
        </p:nvSpPr>
        <p:spPr>
          <a:xfrm>
            <a:off x="705334" y="1171476"/>
            <a:ext cx="11067566" cy="1704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ru-RU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восходе и закате Солнце кажется нам красным, потому что оно находится низко над горизонтом, и его лучам приходиться проходить через атмосферу более длинный путь. При этом они встречают больше препятствий на своем пути в виде пылинок и капелек влаги. Поэтому до наших глаз доходят только волны оранжевого и красного цвета.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231F5-48DC-4B99-B866-B68E516D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4" y="2959100"/>
            <a:ext cx="3569351" cy="22550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048662-7DC5-48E9-BF56-51A4BFCCF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28" y="2959100"/>
            <a:ext cx="3569351" cy="22550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8E268C-0908-426E-9FB2-BE5BB1AF6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50" y="2959100"/>
            <a:ext cx="3569351" cy="2255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AC0F75-3A77-428E-ABDC-27277414FBFE}"/>
              </a:ext>
            </a:extLst>
          </p:cNvPr>
          <p:cNvSpPr txBox="1"/>
          <p:nvPr/>
        </p:nvSpPr>
        <p:spPr>
          <a:xfrm>
            <a:off x="11841018" y="65033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FC962B-514F-4BA0-8FCF-2876D1F44494}"/>
              </a:ext>
            </a:extLst>
          </p:cNvPr>
          <p:cNvSpPr txBox="1"/>
          <p:nvPr/>
        </p:nvSpPr>
        <p:spPr>
          <a:xfrm>
            <a:off x="737907" y="5303765"/>
            <a:ext cx="293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без добавления молока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AEC224-8194-4A05-86D3-178977383712}"/>
              </a:ext>
            </a:extLst>
          </p:cNvPr>
          <p:cNvSpPr txBox="1"/>
          <p:nvPr/>
        </p:nvSpPr>
        <p:spPr>
          <a:xfrm>
            <a:off x="4749509" y="5310986"/>
            <a:ext cx="269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с 2 ложками молока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5C539-888C-4873-A1D9-ABAE942CE91D}"/>
              </a:ext>
            </a:extLst>
          </p:cNvPr>
          <p:cNvSpPr txBox="1"/>
          <p:nvPr/>
        </p:nvSpPr>
        <p:spPr>
          <a:xfrm>
            <a:off x="8761112" y="5304250"/>
            <a:ext cx="269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с 4 ложками молока</a:t>
            </a:r>
          </a:p>
        </p:txBody>
      </p:sp>
    </p:spTree>
    <p:extLst>
      <p:ext uri="{BB962C8B-B14F-4D97-AF65-F5344CB8AC3E}">
        <p14:creationId xmlns:p14="http://schemas.microsoft.com/office/powerpoint/2010/main" val="172569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838</Words>
  <Application>Microsoft Office PowerPoint</Application>
  <PresentationFormat>Широкоэкранный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Муниципальное бюджетное общеобразовательное учреждение Петрозаводского городского округа «Средняя общеобразовательная школа № 36 с углубленным изучением иностранных языков» (МОУ «Средняя школа 36») Республика Карелия, г. Петрозаводск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Петрозаводского городского округа «Средняя общеобразовательная школа № 36 с углубленным изучением иностранных языков» (МОУ «Средняя школа 36»)</dc:title>
  <dc:creator>Samendk</dc:creator>
  <cp:lastModifiedBy>User</cp:lastModifiedBy>
  <cp:revision>49</cp:revision>
  <dcterms:created xsi:type="dcterms:W3CDTF">2023-03-14T07:55:11Z</dcterms:created>
  <dcterms:modified xsi:type="dcterms:W3CDTF">2024-01-14T20:21:56Z</dcterms:modified>
</cp:coreProperties>
</file>