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83" r:id="rId4"/>
    <p:sldId id="288" r:id="rId5"/>
    <p:sldId id="289" r:id="rId6"/>
    <p:sldId id="273" r:id="rId7"/>
    <p:sldId id="275" r:id="rId8"/>
    <p:sldId id="274" r:id="rId9"/>
    <p:sldId id="279" r:id="rId10"/>
    <p:sldId id="280" r:id="rId11"/>
    <p:sldId id="261" r:id="rId12"/>
    <p:sldId id="276" r:id="rId13"/>
    <p:sldId id="277" r:id="rId14"/>
    <p:sldId id="262" r:id="rId15"/>
    <p:sldId id="263" r:id="rId16"/>
    <p:sldId id="264" r:id="rId17"/>
    <p:sldId id="287" r:id="rId18"/>
    <p:sldId id="281" r:id="rId19"/>
    <p:sldId id="286" r:id="rId20"/>
    <p:sldId id="282" r:id="rId21"/>
    <p:sldId id="267" r:id="rId22"/>
    <p:sldId id="268" r:id="rId23"/>
    <p:sldId id="26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BD28-0E6E-43DD-B1FC-FD1356B012C6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3BBF8-EE8B-4FB9-9A68-5AB994A139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003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3BBF8-EE8B-4FB9-9A68-5AB994A139E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242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EF3-2EB7-4135-9F5A-1B2C51B28C73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4382C-D06A-4D38-A525-2221C34601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EF3-2EB7-4135-9F5A-1B2C51B28C73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4382C-D06A-4D38-A525-2221C34601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EF3-2EB7-4135-9F5A-1B2C51B28C73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4382C-D06A-4D38-A525-2221C34601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EF3-2EB7-4135-9F5A-1B2C51B28C73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4382C-D06A-4D38-A525-2221C34601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EF3-2EB7-4135-9F5A-1B2C51B28C73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4382C-D06A-4D38-A525-2221C34601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EF3-2EB7-4135-9F5A-1B2C51B28C73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4382C-D06A-4D38-A525-2221C34601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EF3-2EB7-4135-9F5A-1B2C51B28C73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4382C-D06A-4D38-A525-2221C34601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EF3-2EB7-4135-9F5A-1B2C51B28C73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4382C-D06A-4D38-A525-2221C34601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EF3-2EB7-4135-9F5A-1B2C51B28C73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4382C-D06A-4D38-A525-2221C34601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EF3-2EB7-4135-9F5A-1B2C51B28C73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4382C-D06A-4D38-A525-2221C34601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EF3-2EB7-4135-9F5A-1B2C51B28C73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774382C-D06A-4D38-A525-2221C34601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2F2EF3-2EB7-4135-9F5A-1B2C51B28C73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774382C-D06A-4D38-A525-2221C34601B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16430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43050"/>
            <a:ext cx="6400800" cy="43782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 на тему: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Введение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полилингвальной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модели обучения детей дошкольного возраста»</a:t>
            </a:r>
          </a:p>
          <a:p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Подготовили воспитатели 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МКДОУ «Детский сад №2»:</a:t>
            </a:r>
          </a:p>
          <a:p>
            <a:pPr algn="r"/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Бозиева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Жамиля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Сулеймановна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Кумукова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Марина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Сагидовна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49" y="764704"/>
            <a:ext cx="8229600" cy="137841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мы переводим на балкарский язык конспекты НОД по программе «От рождения до школы», почти по всем образовательным областям, кроме физического развития, и проводим НОД на балкарском языке.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576" y="2276872"/>
            <a:ext cx="3520995" cy="378594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17796" y="2244847"/>
            <a:ext cx="3499407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318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19256" cy="1224136"/>
          </a:xfrm>
        </p:spPr>
        <p:txBody>
          <a:bodyPr>
            <a:noAutofit/>
          </a:bodyPr>
          <a:lstStyle/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Так как игра это ведущий вид деятельности у дошкольников, то мы используем балкарский язык в сюжетно-ролевых играх, подвижных играх, дидактических играх.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2214554"/>
            <a:ext cx="3400420" cy="40719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PHOTO-2023-04-18-11-33-3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0" y="2060848"/>
            <a:ext cx="3429000" cy="450059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060848"/>
            <a:ext cx="3400420" cy="4225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363272" cy="1656184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900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900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900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900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900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900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Мы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убедились в том, что  хорошо запоминается у детей язык, когда его используют в сценариях праздников, развлечений и досугов. Во время творческий деятельности- это лепка, аппликация, рисование ,при просмотре мультфильмов ,переведенных, на балкарский язык и т.д. у детей задействованы различные виды памяти- моторная, визуальная , ассоциативная. Таким образом в ненавязчивой форме, в различных видах деятельности, идет получение и закрепление знаний у дошкольников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ru-RU" sz="1800" dirty="0">
              <a:solidFill>
                <a:srgbClr val="0070C0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20888"/>
            <a:ext cx="4040188" cy="720080"/>
          </a:xfrm>
        </p:spPr>
        <p:txBody>
          <a:bodyPr/>
          <a:lstStyle/>
          <a:p>
            <a:pPr algn="ctr"/>
            <a:r>
              <a:rPr lang="ru-RU" dirty="0" smtClean="0"/>
              <a:t>После лепки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2492896"/>
            <a:ext cx="4041775" cy="57606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Просмотр мультфильма на балкарском языке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59" y="3265190"/>
            <a:ext cx="3981839" cy="3116137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260706"/>
            <a:ext cx="3528392" cy="3219145"/>
          </a:xfrm>
        </p:spPr>
      </p:pic>
    </p:spTree>
    <p:extLst>
      <p:ext uri="{BB962C8B-B14F-4D97-AF65-F5344CB8AC3E}">
        <p14:creationId xmlns:p14="http://schemas.microsoft.com/office/powerpoint/2010/main" xmlns="" val="74695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+mn-lt"/>
              </a:rPr>
              <a:t>Утренник к 8 марта</a:t>
            </a:r>
            <a:endParaRPr lang="ru-RU" sz="4800" dirty="0">
              <a:latin typeface="+mn-lt"/>
            </a:endParaRPr>
          </a:p>
        </p:txBody>
      </p:sp>
      <p:pic>
        <p:nvPicPr>
          <p:cNvPr id="5" name="VIDEO-2023-04-18-11-48-21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/>
          <a:srcRect l="13416" r="27960"/>
          <a:stretch/>
        </p:blipFill>
        <p:spPr>
          <a:xfrm rot="5400000">
            <a:off x="2203531" y="1765021"/>
            <a:ext cx="4410581" cy="4138140"/>
          </a:xfrm>
        </p:spPr>
      </p:pic>
    </p:spTree>
    <p:extLst>
      <p:ext uri="{BB962C8B-B14F-4D97-AF65-F5344CB8AC3E}">
        <p14:creationId xmlns:p14="http://schemas.microsoft.com/office/powerpoint/2010/main" xmlns="" val="3209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Самостоятельная деятельность детей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PHOTO-2023-04-18-11-33-0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Содержимое 5" descr="PHOTO-2023-04-18-11-33-2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тдельные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моменты на прогулке, на занятиях и в режимных моментах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71547"/>
            <a:ext cx="3686172" cy="71438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РИСОВАНИЕ: «КОСМОС»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Техника: воск-гуашь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786314" y="1071547"/>
            <a:ext cx="3786214" cy="7143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ФЭМП: «Разучивание геометрических фигур»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PHOTO-2023-04-18-11-33-26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14348" y="1857364"/>
            <a:ext cx="3500462" cy="4429155"/>
          </a:xfrm>
        </p:spPr>
      </p:pic>
      <p:pic>
        <p:nvPicPr>
          <p:cNvPr id="8" name="Содержимое 7" descr="PHOTO-2023-04-18-11-33-29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57752" y="1857364"/>
            <a:ext cx="3571900" cy="4429156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85729"/>
            <a:ext cx="4040188" cy="78581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«Огород на окне»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214291"/>
            <a:ext cx="4041775" cy="857255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Изучаем планеты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PHOTO-2023-04-18-11-39-41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00034" y="1285860"/>
            <a:ext cx="3857651" cy="5072097"/>
          </a:xfrm>
        </p:spPr>
      </p:pic>
      <p:pic>
        <p:nvPicPr>
          <p:cNvPr id="10" name="Содержимое 9" descr="PHOTO-2023-04-18-11-39-05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3438" y="1285860"/>
            <a:ext cx="3929090" cy="507209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7"/>
            <a:ext cx="8229600" cy="164374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741951"/>
            <a:ext cx="4040188" cy="886849"/>
          </a:xfrm>
        </p:spPr>
        <p:txBody>
          <a:bodyPr/>
          <a:lstStyle/>
          <a:p>
            <a:r>
              <a:rPr lang="ru-RU" dirty="0" smtClean="0"/>
              <a:t>Прогулка осенью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908721"/>
            <a:ext cx="4041775" cy="648071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После театрального досуга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276872"/>
            <a:ext cx="4040188" cy="408424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852936"/>
            <a:ext cx="4041775" cy="3519567"/>
          </a:xfrm>
        </p:spPr>
      </p:pic>
    </p:spTree>
    <p:extLst>
      <p:ext uri="{BB962C8B-B14F-4D97-AF65-F5344CB8AC3E}">
        <p14:creationId xmlns:p14="http://schemas.microsoft.com/office/powerpoint/2010/main" xmlns="" val="132078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312267"/>
            <a:ext cx="7848872" cy="4312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цель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просто научить детей говорить отдельные слова или фразы на балкарском языке, но и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думать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родном языке, что поможет нам воспитать в них толерантное отношения к другой культуре, вырастить духовно богатого гражданина, с высоконравственными патриотическими чувствами, социально успешного и уверенного человека. Потому, что человек не знающий своих корней, который не гордится своей историей, который не любит свой родной язык «язык матери», не может любить и защищать свою Родину.</a:t>
            </a:r>
            <a:endParaRPr lang="ru-RU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2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достижения поставленных целей мы тесно работаем с родителями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Оформили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родительский уголок. Выставляем в родительском уголке: тему недели, цели и задачи на балкарском языке. Выписываем для разучивания вместе с детьми стихи, загадки, пальчиковые гимнастики и т.д.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тоже на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балкарском языке.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277782"/>
            <a:ext cx="5978795" cy="4046818"/>
          </a:xfrm>
        </p:spPr>
      </p:pic>
    </p:spTree>
    <p:extLst>
      <p:ext uri="{BB962C8B-B14F-4D97-AF65-F5344CB8AC3E}">
        <p14:creationId xmlns:p14="http://schemas.microsoft.com/office/powerpoint/2010/main" xmlns="" val="391738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91264" cy="2232248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Духовное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богатство народа- это его родной язык. Из века в век, из поколения в поколение передавались традиции, обычаи, моральные устои, устное творчество, литература и произведения искусства. В этом и заключается духовное богатство человека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Кавказ в целом и в частности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Кабардино-Балкария отличаются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от других регионов России своей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полиэтнической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территорией. Многонациональное население Кавказа знает и общается на русском языке, но при этом сохраняли язык своих предков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4" name="Содержимое 3" descr="PHOTO-2023-04-18-12-16-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3029778"/>
            <a:ext cx="6698617" cy="329482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052737"/>
            <a:ext cx="792088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12.04.2023г. мы провели родительское  собрание, хотим предоставить вашему вниманию мнение родителей наших деток.</a:t>
            </a:r>
            <a:endParaRPr lang="ru-RU" sz="3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01008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199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АНКЕТА ДЛЯ РОДИТЕЛЕЙ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Анкета 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3857652" cy="4554551"/>
          </a:xfrm>
        </p:spPr>
      </p:pic>
      <p:pic>
        <p:nvPicPr>
          <p:cNvPr id="6" name="Содержимое 5" descr="Анкета 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714488"/>
            <a:ext cx="3786214" cy="441167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Анкета 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4000528" cy="5340369"/>
          </a:xfrm>
        </p:spPr>
      </p:pic>
      <p:pic>
        <p:nvPicPr>
          <p:cNvPr id="6" name="Содержимое 5" descr="Анкета 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071546"/>
            <a:ext cx="3857652" cy="505461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71480"/>
            <a:ext cx="7772400" cy="5197495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i="1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6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i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sz="6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i="1" dirty="0" smtClean="0"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6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Сухомлинский писал: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«Народная педагогика-это средоточие духовной жизни народа. В народной педагогике раскрываются особенности национального характера, лицо народа! Характер народа, лицо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, нравственные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идеалы особенно ярко проявляются в созданных им сказках, былинах,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легендах , эпосах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поговорках и пословицах.»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190723"/>
            <a:ext cx="4038600" cy="3894192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190723"/>
            <a:ext cx="4038600" cy="3894192"/>
          </a:xfrm>
        </p:spPr>
      </p:pic>
    </p:spTree>
    <p:extLst>
      <p:ext uri="{BB962C8B-B14F-4D97-AF65-F5344CB8AC3E}">
        <p14:creationId xmlns:p14="http://schemas.microsoft.com/office/powerpoint/2010/main" xmlns="" val="125083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8136904" cy="5742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времена меняются, забываются традиции, не чтутся моральные устои, понижается актуальность изучения родного языка. В последние годы повысилось количество смешанных браков. Молодые семьи общаются со своим ребенком на русском языке и ребенок, за частую, растет, не зная ни языка матери, ни языка отца, и конечно же не знает своих корней.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Меняется и общество. Каждый родитель возлагает на свое чадо огромные надежды. Он желает, чтобы ребенок стал умным, успешным и воспитанным. И основная часть родителей считает, что для хороших знаний, успешной карьеры, знать родной язык вовсе не обязательно, боятся, что он может стать помехой.</a:t>
            </a:r>
            <a:endParaRPr lang="ru-RU" sz="2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33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8280920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современном мире гаджетов, компьютеризации дети стали забывать свой родной язык. В связи с данностью факта возникла необходимость создавать условия для обучения детей двум и более языкам. Чтобы они могли знать хорошо родной и русский язык, ведь не в каждой семье могут обеспечить полноценное воспитание ребенка, приобщение его к национальной культуре, языку. Существующая проблема заставляет во многих регионах нашей страны задуматься о сложившейся ситуации и приходят к выводу, что необходимо создать такую языковую среду в детском саду, которая бы с позиции научности, компетентности могла обеспечить систему национального образования детей через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полилингвальное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обучение.</a:t>
            </a:r>
            <a:endParaRPr lang="ru-RU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1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340768"/>
            <a:ext cx="8280920" cy="502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связи с этим в нашей республике </a:t>
            </a:r>
          </a:p>
          <a:p>
            <a:pPr>
              <a:lnSpc>
                <a:spcPct val="115000"/>
              </a:lnSpc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открыты экспериментальные</a:t>
            </a:r>
          </a:p>
          <a:p>
            <a:pPr>
              <a:lnSpc>
                <a:spcPct val="115000"/>
              </a:lnSpc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сентябре 2022г. по приказу Министерства просвещения и науки КБР в МКДОУ «Детский сад №2» была открыта группа по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полилингвальной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билингвальной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модели образования.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Руководство МКДОУ «Детский сад №2»,предоставило все условия для этого.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первую очередь составили план работы по развитию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полилингвального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компонента воспитания и образования в МКДОУ «Детский сад №2»г.о.Нальчик на 2022-2023уч.г.</a:t>
            </a:r>
            <a:endParaRPr lang="ru-RU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260648"/>
            <a:ext cx="326386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54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93282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обмена опытом посетили семинар-практикум для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ошкольных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аботников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еализующих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олилингвальную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одель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оликультурного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бразования, который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остоялся 16.11.2022г. во  Владикавказе, РСО-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лания,  на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лощадке МБДОУ Детский Сад №60.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863962"/>
            <a:ext cx="4038600" cy="254771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2399935"/>
            <a:ext cx="2966120" cy="3954827"/>
          </a:xfrm>
        </p:spPr>
      </p:pic>
    </p:spTree>
    <p:extLst>
      <p:ext uri="{BB962C8B-B14F-4D97-AF65-F5344CB8AC3E}">
        <p14:creationId xmlns:p14="http://schemas.microsoft.com/office/powerpoint/2010/main" xmlns="" val="291606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80728"/>
            <a:ext cx="8424936" cy="3321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же нам в нашей 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работе, 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 помогает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Каркаева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Зухра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Ачабаловна,преподаватель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балкарского языка.</a:t>
            </a:r>
            <a:endParaRPr lang="ru-RU" sz="28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Зухра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Ачабаловна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является 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соавтором 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книги «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Малкъартилге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юйренебиз</a:t>
            </a: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(Изучаем балкарский язык)</a:t>
            </a:r>
            <a:endParaRPr lang="ru-RU" sz="28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3212357"/>
            <a:ext cx="2376264" cy="333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76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32656"/>
            <a:ext cx="8136904" cy="6246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нашей группе дети 3-4 летнего возраста. У нас </a:t>
            </a:r>
            <a:r>
              <a:rPr lang="ru-RU" sz="19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билингвальная</a:t>
            </a:r>
            <a:r>
              <a:rPr lang="ru-RU" sz="19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группа, </a:t>
            </a:r>
            <a:r>
              <a:rPr lang="ru-RU" sz="19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</a:t>
            </a:r>
            <a:r>
              <a:rPr lang="ru-RU" sz="1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мы говорим на 2 языках: русском и балкарском. Изучение балкарского языка предусматривает </a:t>
            </a:r>
            <a:r>
              <a:rPr lang="ru-RU" sz="19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овладение языка, </a:t>
            </a:r>
            <a:r>
              <a:rPr lang="ru-RU" sz="1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средство общения, формирование коммуникативной культуры дошкольников. Пластичность детской психики, дает возможность ребенку выучить язык, как бы между прочим. Первым делом ребенка нужно поместить в языковую </a:t>
            </a:r>
            <a:r>
              <a:rPr lang="ru-RU" sz="19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среду , которая </a:t>
            </a:r>
            <a:r>
              <a:rPr lang="ru-RU" sz="1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должна иметь в первую очередь развивающий характер. В группе мы создаем средства обучения</a:t>
            </a:r>
            <a:r>
              <a:rPr lang="ru-RU" sz="19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наглядные </a:t>
            </a:r>
            <a:r>
              <a:rPr lang="ru-RU" sz="1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раздаточные материалы</a:t>
            </a:r>
            <a:r>
              <a:rPr lang="ru-RU" sz="19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методические </a:t>
            </a:r>
            <a:r>
              <a:rPr lang="ru-RU" sz="1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для обучения и развития детей.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роль по обучению детей родному языку выступает в качестве основного средства создания языковой среды, ведь не секрет, воспитатель является </a:t>
            </a:r>
            <a:r>
              <a:rPr lang="ru-RU" sz="19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образцом</a:t>
            </a:r>
            <a:r>
              <a:rPr lang="ru-RU" sz="1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подражания и моделью речевого поведения у дошкольников. Мы говорим на балкарском языке во время различных режимных моментов: во время приема пищи, одевания на </a:t>
            </a:r>
            <a:r>
              <a:rPr lang="ru-RU" sz="19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улицу , на </a:t>
            </a:r>
            <a:r>
              <a:rPr lang="ru-RU" sz="1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прогулке. Так обучение балкарскому языку происходит применительно к конкретным ситуациям. Например, пожелание приятного аппетита перед приемом пищи (</a:t>
            </a:r>
            <a:r>
              <a:rPr lang="ru-RU" sz="19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аш</a:t>
            </a:r>
            <a:r>
              <a:rPr lang="ru-RU" sz="19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татлы</a:t>
            </a:r>
            <a:r>
              <a:rPr lang="ru-RU" sz="19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болсун</a:t>
            </a:r>
            <a:r>
              <a:rPr lang="ru-RU" sz="1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Таким образом  знания, полученные, в процессе обучения, дети могут применять на практике.</a:t>
            </a:r>
            <a:endParaRPr lang="ru-RU" sz="19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0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446</TotalTime>
  <Words>890</Words>
  <Application>Microsoft Office PowerPoint</Application>
  <PresentationFormat>Экран (4:3)</PresentationFormat>
  <Paragraphs>46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  </vt:lpstr>
      <vt:lpstr> Духовное богатство народа- это его родной язык. Из века в век, из поколения в поколение передавались традиции, обычаи, моральные устои, устное творчество, литература и произведения искусства. В этом и заключается духовное богатство человека.  Кавказ в целом и в частности Кабардино-Балкария отличаются от других регионов России своей полиэтнической территорией. Многонациональное население Кавказа знает и общается на русском языке, но при этом сохраняли язык своих предков. </vt:lpstr>
      <vt:lpstr>В. Сухомлинский писал: «Народная педагогика-это средоточие духовной жизни народа. В народной педагогике раскрываются особенности национального характера, лицо народа! Характер народа, лицо народа , нравственные идеалы особенно ярко проявляются в созданных им сказках, былинах, легендах , эпосах поговорках и пословицах.»</vt:lpstr>
      <vt:lpstr>Слайд 4</vt:lpstr>
      <vt:lpstr>Слайд 5</vt:lpstr>
      <vt:lpstr>Слайд 6</vt:lpstr>
      <vt:lpstr>В рамках обмена опытом посетили семинар-практикум для дошкольных работников реализующих полилингвальную модель поликультурного образования, который состоялся 16.11.2022г. во  Владикавказе, РСО-Алания,  на площадке МБДОУ Детский Сад №60.</vt:lpstr>
      <vt:lpstr>Слайд 8</vt:lpstr>
      <vt:lpstr>Слайд 9</vt:lpstr>
      <vt:lpstr>Так же мы переводим на балкарский язык конспекты НОД по программе «От рождения до школы», почти по всем образовательным областям, кроме физического развития, и проводим НОД на балкарском языке.</vt:lpstr>
      <vt:lpstr>Так как игра это ведущий вид деятельности у дошкольников, то мы используем балкарский язык в сюжетно-ролевых играх, подвижных играх, дидактических играх.</vt:lpstr>
      <vt:lpstr>    Мы убедились в том, что  хорошо запоминается у детей язык, когда его используют в сценариях праздников, развлечений и досугов. Во время творческий деятельности- это лепка, аппликация, рисование ,при просмотре мультфильмов ,переведенных, на балкарский язык и т.д. у детей задействованы различные виды памяти- моторная, визуальная , ассоциативная. Таким образом в ненавязчивой форме, в различных видах деятельности, идет получение и закрепление знаний у дошкольников.</vt:lpstr>
      <vt:lpstr>Утренник к 8 марта</vt:lpstr>
      <vt:lpstr>Самостоятельная деятельность детей</vt:lpstr>
      <vt:lpstr>Отдельные моменты на прогулке, на занятиях и в режимных моментах. </vt:lpstr>
      <vt:lpstr>Слайд 16</vt:lpstr>
      <vt:lpstr>Слайд 17</vt:lpstr>
      <vt:lpstr>Слайд 18</vt:lpstr>
      <vt:lpstr>Для достижения поставленных целей мы тесно работаем с родителями. Оформили родительский уголок. Выставляем в родительском уголке: тему недели, цели и задачи на балкарском языке. Выписываем для разучивания вместе с детьми стихи, загадки, пальчиковые гимнастики и т.д. тоже на балкарском языке.</vt:lpstr>
      <vt:lpstr>Слайд 20</vt:lpstr>
      <vt:lpstr>АНКЕТА ДЛЯ РОДИТЕЛЕЙ</vt:lpstr>
      <vt:lpstr>Слайд 22</vt:lpstr>
      <vt:lpstr> СПАСИБО 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</dc:title>
  <dc:creator>Пользователь Windows</dc:creator>
  <cp:lastModifiedBy>Оля</cp:lastModifiedBy>
  <cp:revision>47</cp:revision>
  <dcterms:created xsi:type="dcterms:W3CDTF">2023-04-18T09:08:25Z</dcterms:created>
  <dcterms:modified xsi:type="dcterms:W3CDTF">2023-04-19T06:58:09Z</dcterms:modified>
</cp:coreProperties>
</file>