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4" r:id="rId17"/>
    <p:sldId id="271" r:id="rId18"/>
    <p:sldId id="272" r:id="rId19"/>
    <p:sldId id="273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 autoAdjust="0"/>
    <p:restoredTop sz="94502" autoAdjust="0"/>
  </p:normalViewPr>
  <p:slideViewPr>
    <p:cSldViewPr>
      <p:cViewPr varScale="1">
        <p:scale>
          <a:sx n="98" d="100"/>
          <a:sy n="98" d="100"/>
        </p:scale>
        <p:origin x="-34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7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strips dir="r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1268760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Использование современного оборудования в повышении эффективности обучения.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5589240"/>
            <a:ext cx="65193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Из опыта работы Рыбкиной О.В.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2015 год</a:t>
            </a:r>
            <a:endParaRPr lang="ru-RU" sz="28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395536" y="476672"/>
            <a:ext cx="8388424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Прежде всего, я хочу сказать, что не использую непосредственную работу детей на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компьтере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Я считаю, что в дошкольном возрасте это не является первоочередной задачей. Гораздо важнее для меня работа по созданию единого творческого пространства в рамках взаимодействия с семьями воспитанников в направлении решения задач развития ребенка в современном информационном обществе. Важно стать и для ребенка, и для родителей проводником в мир современного оборудования, наставником в выборе компьютерных игр и сформировать основы информационной культуры личности ребенка.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395536" y="764123"/>
            <a:ext cx="8388424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Каковы же основные направления в использовании современного оборудования?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Использование компьютера с целью приобщения детей к современным техническим средствам передачи и хранения информации.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ИКТ как средство интерактивного обучения, которое позволяет стимулировать познавательную активность детей и участвовать в освоении новых знаний.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924944"/>
            <a:ext cx="838842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ИКТ целью осуществления идеи сетевого управления, организации педагогического процесса, методической службы. Данная технология обеспечивает планирование, контроль, мониторинг, координацию работы педагогов и специалистов. В этом случае использование ИКТ способствует оптимизации деятельности ДОУ.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548680"/>
            <a:ext cx="83529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ИКТ для родителей воспитанников. Сотрудничество с семьей ребенка в вопросах использования ИКТ дома, особенно компьютера и компьютерных игр, является ведущим направлением моей работы.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0" y="0"/>
            <a:ext cx="85689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 представлю основные формы использования современного оборудования в своей работе:</a:t>
            </a:r>
            <a:endParaRPr kumimoji="0" lang="ru-RU" sz="28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1124744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Подбор иллюстративного материала к занятиям, оформлению родительских уголков, группы, информационного материала для оформления стендов, папок-передвижек, (сканирование, Интернет; принтер, презентация);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9155" name="Picture 3" descr="C:\Users\1\Downloads\доклад\фото презентации\DSC_4633.JPG"/>
          <p:cNvPicPr>
            <a:picLocks noChangeAspect="1" noChangeArrowheads="1"/>
          </p:cNvPicPr>
          <p:nvPr/>
        </p:nvPicPr>
        <p:blipFill>
          <a:blip r:embed="rId2" cstate="print"/>
          <a:srcRect r="3962"/>
          <a:stretch>
            <a:fillRect/>
          </a:stretch>
        </p:blipFill>
        <p:spPr bwMode="auto">
          <a:xfrm>
            <a:off x="467544" y="3789040"/>
            <a:ext cx="4032448" cy="2799209"/>
          </a:xfrm>
          <a:prstGeom prst="rect">
            <a:avLst/>
          </a:prstGeom>
          <a:noFill/>
        </p:spPr>
      </p:pic>
      <p:pic>
        <p:nvPicPr>
          <p:cNvPr id="49156" name="Picture 4" descr="C:\Users\1\Downloads\доклад\фото презентации\DSC_4634.JPG"/>
          <p:cNvPicPr>
            <a:picLocks noChangeAspect="1" noChangeArrowheads="1"/>
          </p:cNvPicPr>
          <p:nvPr/>
        </p:nvPicPr>
        <p:blipFill>
          <a:blip r:embed="rId3" cstate="print"/>
          <a:srcRect r="4336" b="11293"/>
          <a:stretch>
            <a:fillRect/>
          </a:stretch>
        </p:blipFill>
        <p:spPr bwMode="auto">
          <a:xfrm>
            <a:off x="4788024" y="3789040"/>
            <a:ext cx="3960440" cy="2808312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" grpId="0"/>
      <p:bldP spid="491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323528" y="0"/>
            <a:ext cx="853244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Оформление групповой документации (списки детей, сведения о родителях, диагностику развития детей, планирование, мониторинг выполнения программы и т.п.), отчетов. Компьютер позволит не писать отчеты и анализы каждый раз, а достаточно набрать один раз схему и в дальнейшем только вносить необходимые изменения.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02" name="Picture 2" descr="C:\Users\1\Downloads\доклад\фото презентации\DSC_46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2780928"/>
            <a:ext cx="2654875" cy="3850693"/>
          </a:xfrm>
          <a:prstGeom prst="rect">
            <a:avLst/>
          </a:prstGeom>
          <a:noFill/>
        </p:spPr>
      </p:pic>
      <p:pic>
        <p:nvPicPr>
          <p:cNvPr id="51203" name="Picture 3" descr="C:\Users\1\Downloads\доклад\фото презентации\DSC_4637.JPG"/>
          <p:cNvPicPr>
            <a:picLocks noChangeAspect="1" noChangeArrowheads="1"/>
          </p:cNvPicPr>
          <p:nvPr/>
        </p:nvPicPr>
        <p:blipFill>
          <a:blip r:embed="rId3" cstate="print"/>
          <a:srcRect l="2898" t="4348" r="1449"/>
          <a:stretch>
            <a:fillRect/>
          </a:stretch>
        </p:blipFill>
        <p:spPr bwMode="auto">
          <a:xfrm>
            <a:off x="251520" y="3068961"/>
            <a:ext cx="2808312" cy="1872208"/>
          </a:xfrm>
          <a:prstGeom prst="rect">
            <a:avLst/>
          </a:prstGeom>
          <a:noFill/>
        </p:spPr>
      </p:pic>
      <p:pic>
        <p:nvPicPr>
          <p:cNvPr id="51204" name="Picture 4" descr="C:\Users\1\Downloads\доклад\фото презентации\DSC_4636.JPG"/>
          <p:cNvPicPr>
            <a:picLocks noChangeAspect="1" noChangeArrowheads="1"/>
          </p:cNvPicPr>
          <p:nvPr/>
        </p:nvPicPr>
        <p:blipFill>
          <a:blip r:embed="rId4" cstate="print"/>
          <a:srcRect l="3409" t="3260" r="4545"/>
          <a:stretch>
            <a:fillRect/>
          </a:stretch>
        </p:blipFill>
        <p:spPr bwMode="auto">
          <a:xfrm>
            <a:off x="2987824" y="4509120"/>
            <a:ext cx="2952328" cy="2068613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395536" y="620688"/>
            <a:ext cx="810039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Создание презентаций в программе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Рower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Рoint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для повышения эффективности образовательных занятий с детьми и педагогической компетенции у родителей в процессе проведения родительских собраний. Причем презентация может стать своеобразным планом занятия или мероприятия, его логической структурой, т.е. может быть использована на любом этапе занятия. Свои презентации я беру в интернете, перерабатываю их для себя, что-то добавляю, что-то убираю и использую их на занятиях, праздниках, педагогическим советах, родительских собраниях.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ownloads\доклад\фото презентации\8п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2808312" cy="2229150"/>
          </a:xfrm>
          <a:prstGeom prst="cloud">
            <a:avLst/>
          </a:prstGeom>
          <a:noFill/>
        </p:spPr>
      </p:pic>
      <p:pic>
        <p:nvPicPr>
          <p:cNvPr id="1027" name="Picture 3" descr="C:\Users\1\Downloads\доклад\фото презентации\м(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0"/>
            <a:ext cx="2592288" cy="2114120"/>
          </a:xfrm>
          <a:prstGeom prst="cloud">
            <a:avLst/>
          </a:prstGeom>
          <a:noFill/>
        </p:spPr>
      </p:pic>
      <p:pic>
        <p:nvPicPr>
          <p:cNvPr id="1028" name="Picture 4" descr="C:\Users\1\Downloads\доклад\фото презентации\м(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548680"/>
            <a:ext cx="2880320" cy="1920213"/>
          </a:xfrm>
          <a:prstGeom prst="cloud">
            <a:avLst/>
          </a:prstGeom>
          <a:noFill/>
        </p:spPr>
      </p:pic>
      <p:pic>
        <p:nvPicPr>
          <p:cNvPr id="1029" name="Picture 5" descr="C:\Users\1\Downloads\доклад\фото презентации\8(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3645024"/>
            <a:ext cx="3182750" cy="2121833"/>
          </a:xfrm>
          <a:prstGeom prst="cloud">
            <a:avLst/>
          </a:prstGeom>
          <a:noFill/>
        </p:spPr>
      </p:pic>
      <p:pic>
        <p:nvPicPr>
          <p:cNvPr id="1030" name="Picture 6" descr="C:\Users\1\Downloads\доклад\фото презентации\2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5616" y="3789040"/>
            <a:ext cx="3363380" cy="2242253"/>
          </a:xfrm>
          <a:prstGeom prst="cloud">
            <a:avLst/>
          </a:prstGeom>
          <a:noFill/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5220072" y="1484784"/>
            <a:ext cx="864096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283968" y="5157192"/>
            <a:ext cx="12961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 rot="1214727">
            <a:off x="4810068" y="2010478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Математика</a:t>
            </a:r>
            <a:endParaRPr lang="ru-RU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2771800" y="6021288"/>
            <a:ext cx="637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Тематические спортивные развлечения</a:t>
            </a:r>
            <a:endParaRPr lang="ru-RU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611560" y="1052736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Познание</a:t>
            </a:r>
            <a:endParaRPr lang="ru-RU" sz="2800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323528" y="0"/>
            <a:ext cx="853244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Использование видеокамеры и соответствующих программ (принципиально новый способ для просмотра, хранения и предоставления для общего доступа всего видеоматериала, можно быстро создать незамысловатые фильмы, добавив к видео титры, переходы между сценами, фоновую музыку или наложение голоса в программе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Movie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Marker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Использование Интернета в педагогической деятельности, с целью информационного и научно-методического сопровождения образовательного процесса в дошкольном учреждении;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4797152"/>
            <a:ext cx="83529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Использование Интернета в педагогической деятельности, с целью информационного и научно-методического сопровождения образовательного процесса в дошкольном учреждении;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323528" y="332656"/>
            <a:ext cx="838842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Использование фотоаппаратуры и программ редактирования фотографий, которые позволяют управлять снимками так же просто, как фотографировать, легко находить нужные, редактировать и демонстрировать их. В виде отчета о работе за год создаю слайд-шоу для родителей;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C:\Users\1\Desktop\DSC_46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501008"/>
            <a:ext cx="4514106" cy="3009404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51520" y="260648"/>
            <a:ext cx="853244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Обмен опытом, знакомство с периодикой, наработками других педагогов. Многие журналы имеют электронную версию в сети Интернет, скачав их, я использую в свой работе;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Создана электронная почта, я помогаю в ведении сайта нашего детского сада.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323528" y="3068960"/>
            <a:ext cx="831641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Для ведения обстоятельных обсуждений педагогических тем с коллегами и консультации со специалистами я пользуюсь форумами в сетевых педагогических сообществах. Мне интересны сетевые технологии общения.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Все мы знаем, что современное оборудование входит в жизнь ребенка с ранних лет, оказывая как положительное, так и отрицательное влияние на формирование его личности. По силе воздействия на детскую психику современные информационные технологии несравнимы с другими средствами.</a:t>
            </a:r>
            <a:endParaRPr lang="ru-RU" sz="2800" dirty="0"/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2777418"/>
            <a:ext cx="9144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Все чаще педагоги дошкольных учреждений стали указывать как основное достижение – использование современного оборудования в работе с детьми. И я не исключение. Самостоятельно освоив работу на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мультимедио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оборудовании и компьютере, я применяю свои умения в работе с дошкольниками. Но передо мной, как и перед многими педагогами стоит вопрос. Как правильно поступить? И как часто использовать современное оборудование  в детском саду?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395536" y="404664"/>
            <a:ext cx="8388424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Таким образом, использование современного оборудования способствует повышению качества образовательного процесса: педагоги получили возможность профессионального общения в широкой аудитории пользователей сети Интернет, повышается их социальный статус. Использование ЭОР (электронных образовательных ресурсов) в работе с детьми служит повышению познавательной мотивации воспитанников, соответственно наблюдается рост их достижений, ключевых компетентностей. Родители, отмечая интерес детей к ДОУ, стали уважительнее относиться к воспитателям, прислушиваются к их советам, активнее участвуют в групповых и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общесадовских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делах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0" y="0"/>
            <a:ext cx="9144000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Список литературы: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Безруких М.М., Парамонова Л.А.,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Слободчиков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В.И. и др.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Предшкольное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обучение: «плюсы» и «минусы»//Начальное образование.-2006.-№3.-С.9-11.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Езопова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С.А.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Предшкольное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образование, или Образование детей старшего дошкольного возраста: инновации и традиции//Дошкольная педагогика.- 2007.-№6.-С.8-10.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Захарова И. Г. Информационные технологии в образовании: Учеб. пособие для студ.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высш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пед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учеб. заведений. – М., 2003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Зубов А. В. Информационные технологии в лингвистике. – М., 2004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Использование современных информационных и коммуникационных технологий в учебном процессе: учебно-методическое пособие / Авторы-составители: Д.П.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Тевс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В. Н.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Подковырова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Е. И.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Апольских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М. В,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Афонина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– Барнаул: БГПУ, 2006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Кораблёв А. А. Информационно-телекоммуникационные технологии в образовательном процессе// Школа. – 2006. - №2. – с. 37-39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Роберт И.В. Современные информационные технологии в образовании: дидактические проблемы, перспективы использования. – М.: Школа-Пресс, 1994.- 204 с.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Шаехова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Р.К.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Предшкольное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образование: актуальность, проблемы, стратегия развития/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Р.К.Шаехова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// Начальная школа плюс до и после.-2006.-№7.-С.54-57.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Презентации в сети интернет.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251520" y="548680"/>
            <a:ext cx="864096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Информационно-коммуникационные технологии в детском саду – актуальная проблема современного дошкольного воспитания.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 одной стороны, президент поставил перед каждым учреждением РФ задачу: иметь собственное электронное представительство в Интернете, с другой стороны – существует реальная угроза здоровью, возникающая при раннем приучении малышей к компьютеру.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0" y="-215443"/>
            <a:ext cx="9144000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Если посмотреть на события, происходящие в стране в области образования, мы увидим, почему в последние годы ускоренно развиваются ИКТ в дошкольных учреждениях.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Принятие на государственном уровне Стратегии развития информационного общества;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Принятие Концепции социально-экономического развития страны до 2020 года;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Реализация программы «Электронная Россия»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Разработка Национальной образовательной концепции «Наша новая школа»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Подключение в рамках национального проекта школ к интернету;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Принятие поправок к Закону «Об образовании»;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• Формирование социальных сетей и др.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51520" y="836712"/>
            <a:ext cx="860444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Все эти события привели к изменению содержания, методов и организационных форм всей системы образования, а, следовательно, и работы детских садов, их взаимоотношений с вышестоящими организациями и родителями.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Прежде всего, необходимо четко понимать, что такое ИКТ (или современное оборудование) и в какой конкретно работе в ДОУ они необходимы.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Сочетание ИКТ связано с двумя видами технологий: информационными и коммуникационными.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323528" y="0"/>
            <a:ext cx="853244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«Информационная технология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 комплекс методов, способов и средств, обеспечивающих хранение, обработку, передачу и отображение информации и ориентированных на повышение эффективности обучения». На современном этапе методы, способы и средства напрямую взаимосвязаны с компьютером (компьютерные технологии).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323528" y="2420888"/>
            <a:ext cx="853244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Коммуникационные технологии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определяют методы, способы и средства взаимодействия человека с внешней средой (обратный процесс также важен). В этих коммуникациях компьютер занимает свое место. Он обеспечивает, комфортное, индивидуальное, многообразное, высокоинтеллектуальное взаимодействие объектов коммуникации. Соединяя информационные и коммуникационные технологии, проецируя их на образовательную практику необходимо отметить, что основной задачей, которая стоит перед их внедрением является адаптация человека к жизни в информационном обществе.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395536" y="332656"/>
            <a:ext cx="824440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Абсолютно ясно, что ИКТ становятся основным инструментом, который человек будет использовать не только в профессиональной деятельности, но и в повседневной жизни.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Главной целью внедрения информационных технологий является создание единого информационного пространства образовательного учреждения, системы, в которой задействованы и на информационном уровне связаны все участники учебно-воспитательного процесса: администрация, педагоги, воспитанники и их родители.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0" y="215444"/>
            <a:ext cx="9144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Для реализации этого воспитателям необходимо сочетать традиционные методы обучения и современные информационные технологии.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Но мы должен не только уметь пользоваться компьютером и современным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мультимедийным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оборудованием, но и создавать свои образовательные ресурсы, накапливать в электронном виде и широко использовать их в своей педагогической деятельности.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3717032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Современное оборудование это не только компьютеры и их программное обеспечение. Под ИКТ подразумевается использование компьютера, Интернета, телевизора, видео, DVD, CD, мультимедиа, аудиовизуального оборудования, то есть всего того, что может представлять широкие возможности для коммуникации.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0" y="620688"/>
            <a:ext cx="91440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Свои навыки я применяю в работе: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- с детьми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- с родителями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- с коллегами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- в методической  и инновационной деятельности.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ADUGA_DUGA">
  <a:themeElements>
    <a:clrScheme name="Стандартная">
      <a:dk1>
        <a:sysClr val="windowText" lastClr="000000"/>
      </a:dk1>
      <a:lt1>
        <a:sysClr val="window" lastClr="D3D5D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RADUGA_DUGA</Template>
  <TotalTime>406</TotalTime>
  <Words>1399</Words>
  <Application>Microsoft Office PowerPoint</Application>
  <PresentationFormat>Экран (4:3)</PresentationFormat>
  <Paragraphs>69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RADUGA_DUGA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Вячеслав</cp:lastModifiedBy>
  <cp:revision>34</cp:revision>
  <dcterms:created xsi:type="dcterms:W3CDTF">2015-03-19T06:02:00Z</dcterms:created>
  <dcterms:modified xsi:type="dcterms:W3CDTF">2018-11-06T13:39:23Z</dcterms:modified>
</cp:coreProperties>
</file>