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27921" cy="7694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/>
          </a:sp3d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МДОУ детский сад № 1 «Гнёздышко»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4293096"/>
            <a:ext cx="69127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Презентацию подготовила Рыбкина Ольга Викторовна 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88840"/>
            <a:ext cx="7596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«В гости к бабушке Зое»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303455"/>
            <a:ext cx="59584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Любит рыбку и сметану,</a:t>
            </a:r>
            <a:br>
              <a:rPr lang="ru-RU" sz="4000" dirty="0" smtClean="0"/>
            </a:br>
            <a:r>
              <a:rPr lang="ru-RU" sz="4000" dirty="0" smtClean="0"/>
              <a:t>И поёт так сладко "мяу",</a:t>
            </a:r>
            <a:br>
              <a:rPr lang="ru-RU" sz="4000" dirty="0" smtClean="0"/>
            </a:br>
            <a:r>
              <a:rPr lang="ru-RU" sz="4000" dirty="0" smtClean="0"/>
              <a:t>И мурлычет у окошка,</a:t>
            </a:r>
            <a:br>
              <a:rPr lang="ru-RU" sz="4000" dirty="0" smtClean="0"/>
            </a:br>
            <a:r>
              <a:rPr lang="ru-RU" sz="4000" dirty="0" smtClean="0"/>
              <a:t>Кто же это дети?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835696" y="0"/>
            <a:ext cx="6408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Кошка </a:t>
            </a:r>
            <a:endParaRPr lang="ru-RU" sz="6000" dirty="0"/>
          </a:p>
        </p:txBody>
      </p:sp>
      <p:pic>
        <p:nvPicPr>
          <p:cNvPr id="34818" name="Picture 2" descr="C:\Users\1\Desktop\открытое занятие\открытое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384376" cy="2266323"/>
          </a:xfrm>
          <a:prstGeom prst="rect">
            <a:avLst/>
          </a:prstGeom>
          <a:noFill/>
        </p:spPr>
      </p:pic>
      <p:pic>
        <p:nvPicPr>
          <p:cNvPr id="34819" name="Picture 3" descr="C:\Users\1\Desktop\открытое занятие\kos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396044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1MSDCF\DSC00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открытое занятие\2013013158746350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открытое занятие\лес\autumn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4869160"/>
            <a:ext cx="59046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Сено день и ночь жуёт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 молока даёт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открытое занятие\kor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527443" cy="33843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55776" y="0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Корова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5" name="Picture 3" descr="C:\Users\1\Desktop\открытое занятие\открытое\1283784720_seno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692696"/>
            <a:ext cx="3292871" cy="2469653"/>
          </a:xfrm>
          <a:prstGeom prst="rect">
            <a:avLst/>
          </a:prstGeom>
          <a:noFill/>
        </p:spPr>
      </p:pic>
      <p:pic>
        <p:nvPicPr>
          <p:cNvPr id="3076" name="Picture 4" descr="C:\Users\1\Desktop\открытое занятие\открытое\0_5949f_4054bc8c_XL.jpg"/>
          <p:cNvPicPr>
            <a:picLocks noChangeAspect="1" noChangeArrowheads="1"/>
          </p:cNvPicPr>
          <p:nvPr/>
        </p:nvPicPr>
        <p:blipFill>
          <a:blip r:embed="rId4" cstate="print"/>
          <a:srcRect t="4930" r="32206"/>
          <a:stretch>
            <a:fillRect/>
          </a:stretch>
        </p:blipFill>
        <p:spPr bwMode="auto">
          <a:xfrm>
            <a:off x="5580112" y="3645024"/>
            <a:ext cx="3168352" cy="2776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1\Desktop\открытое занятие\ko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3744416" cy="281722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0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Коза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995678"/>
            <a:ext cx="6912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Есть бородка, шерсть и ножки,</a:t>
            </a:r>
            <a:br>
              <a:rPr lang="ru-RU" sz="3600" dirty="0" smtClean="0"/>
            </a:br>
            <a:r>
              <a:rPr lang="ru-RU" sz="3600" dirty="0" smtClean="0"/>
              <a:t>Ушки, хвост, а также рожки.</a:t>
            </a:r>
            <a:br>
              <a:rPr lang="ru-RU" sz="3600" dirty="0" smtClean="0"/>
            </a:br>
            <a:r>
              <a:rPr lang="ru-RU" sz="3600" dirty="0" smtClean="0"/>
              <a:t>Хоть я блею, не пою -</a:t>
            </a:r>
            <a:br>
              <a:rPr lang="ru-RU" sz="3600" dirty="0" smtClean="0"/>
            </a:br>
            <a:r>
              <a:rPr lang="ru-RU" sz="3600" dirty="0" smtClean="0"/>
              <a:t>Молоко тебе даю.</a:t>
            </a:r>
            <a:br>
              <a:rPr lang="ru-RU" sz="3600" dirty="0" smtClean="0"/>
            </a:br>
            <a:r>
              <a:rPr lang="ru-RU" sz="3600" dirty="0" smtClean="0"/>
              <a:t>Я такая егоза! И бодаюсь, я  ...</a:t>
            </a:r>
            <a:endParaRPr lang="ru-RU" sz="3600" dirty="0"/>
          </a:p>
        </p:txBody>
      </p:sp>
      <p:pic>
        <p:nvPicPr>
          <p:cNvPr id="29699" name="Picture 3" descr="C:\Users\1\Desktop\открытое занятие\открытое\0_5949f_4054bc8c_XL.jpg"/>
          <p:cNvPicPr>
            <a:picLocks noChangeAspect="1" noChangeArrowheads="1"/>
          </p:cNvPicPr>
          <p:nvPr/>
        </p:nvPicPr>
        <p:blipFill>
          <a:blip r:embed="rId3" cstate="print"/>
          <a:srcRect r="38300"/>
          <a:stretch>
            <a:fillRect/>
          </a:stretch>
        </p:blipFill>
        <p:spPr bwMode="auto">
          <a:xfrm>
            <a:off x="4427984" y="260648"/>
            <a:ext cx="2232248" cy="2261200"/>
          </a:xfrm>
          <a:prstGeom prst="rect">
            <a:avLst/>
          </a:prstGeom>
          <a:noFill/>
        </p:spPr>
      </p:pic>
      <p:pic>
        <p:nvPicPr>
          <p:cNvPr id="29700" name="Picture 4" descr="C:\Users\1\Desktop\открытое занятие\открытое\1283784720_seno01.jpg"/>
          <p:cNvPicPr>
            <a:picLocks noChangeAspect="1" noChangeArrowheads="1"/>
          </p:cNvPicPr>
          <p:nvPr/>
        </p:nvPicPr>
        <p:blipFill>
          <a:blip r:embed="rId4" cstate="print"/>
          <a:srcRect l="13583" r="10352"/>
          <a:stretch>
            <a:fillRect/>
          </a:stretch>
        </p:blipFill>
        <p:spPr bwMode="auto">
          <a:xfrm>
            <a:off x="6804248" y="1988840"/>
            <a:ext cx="2162285" cy="2132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0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Курица </a:t>
            </a:r>
            <a:endParaRPr lang="ru-RU" sz="6000" dirty="0"/>
          </a:p>
        </p:txBody>
      </p:sp>
      <p:pic>
        <p:nvPicPr>
          <p:cNvPr id="30722" name="Picture 2" descr="C:\Users\1\Desktop\открытое занятие\kuric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4901510" cy="33843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59632" y="5085184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Она кудахчет по утрам</a:t>
            </a:r>
            <a:br>
              <a:rPr lang="ru-RU" sz="4000" dirty="0" smtClean="0"/>
            </a:br>
            <a:r>
              <a:rPr lang="ru-RU" sz="4000" dirty="0" smtClean="0"/>
              <a:t>Неся яйцо в подарок нам. </a:t>
            </a:r>
            <a:endParaRPr lang="ru-RU" sz="4000" dirty="0"/>
          </a:p>
        </p:txBody>
      </p:sp>
      <p:pic>
        <p:nvPicPr>
          <p:cNvPr id="30723" name="Picture 3" descr="C:\Users\1\Desktop\открытое занятие\открытое\proso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32656"/>
            <a:ext cx="3271756" cy="2436858"/>
          </a:xfrm>
          <a:prstGeom prst="rect">
            <a:avLst/>
          </a:prstGeom>
          <a:noFill/>
        </p:spPr>
      </p:pic>
      <p:pic>
        <p:nvPicPr>
          <p:cNvPr id="2050" name="Picture 2" descr="C:\Users\1\Desktop\открытое занятие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212976"/>
            <a:ext cx="270030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4005064"/>
            <a:ext cx="62281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Птица ходит по двору,</a:t>
            </a:r>
            <a:br>
              <a:rPr lang="ru-RU" sz="4000" dirty="0" smtClean="0"/>
            </a:br>
            <a:r>
              <a:rPr lang="ru-RU" sz="4000" dirty="0" smtClean="0"/>
              <a:t>Будит деток поутру,</a:t>
            </a:r>
            <a:br>
              <a:rPr lang="ru-RU" sz="4000" dirty="0" smtClean="0"/>
            </a:br>
            <a:r>
              <a:rPr lang="ru-RU" sz="4000" dirty="0" smtClean="0"/>
              <a:t>На макушке гребешок,</a:t>
            </a:r>
            <a:br>
              <a:rPr lang="ru-RU" sz="4000" dirty="0" smtClean="0"/>
            </a:br>
            <a:r>
              <a:rPr lang="ru-RU" sz="4000" dirty="0" smtClean="0"/>
              <a:t>Кто же это?</a:t>
            </a:r>
            <a:endParaRPr lang="ru-RU" sz="4000" dirty="0"/>
          </a:p>
        </p:txBody>
      </p:sp>
      <p:pic>
        <p:nvPicPr>
          <p:cNvPr id="31746" name="Picture 2" descr="C:\Users\1\Desktop\открытое занятие\открытое\proso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2635615" cy="19630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0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Петух</a:t>
            </a:r>
            <a:endParaRPr lang="ru-RU" sz="6000" dirty="0"/>
          </a:p>
        </p:txBody>
      </p:sp>
      <p:pic>
        <p:nvPicPr>
          <p:cNvPr id="31747" name="Picture 3" descr="C:\Users\1\Desktop\открытое занятие\petu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0648"/>
            <a:ext cx="4176464" cy="3672408"/>
          </a:xfrm>
          <a:prstGeom prst="rect">
            <a:avLst/>
          </a:prstGeom>
          <a:noFill/>
        </p:spPr>
      </p:pic>
      <p:pic>
        <p:nvPicPr>
          <p:cNvPr id="3074" name="Picture 2" descr="C:\Users\1\Desktop\открытое занятие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56992"/>
            <a:ext cx="2592288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303455"/>
            <a:ext cx="5886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Весь я золотистый,</a:t>
            </a:r>
            <a:br>
              <a:rPr lang="ru-RU" sz="4000" dirty="0" smtClean="0"/>
            </a:br>
            <a:r>
              <a:rPr lang="ru-RU" sz="4000" dirty="0" smtClean="0"/>
              <a:t>Мягкий и пушистый.</a:t>
            </a:r>
            <a:br>
              <a:rPr lang="ru-RU" sz="4000" dirty="0" smtClean="0"/>
            </a:br>
            <a:r>
              <a:rPr lang="ru-RU" sz="4000" dirty="0" smtClean="0"/>
              <a:t>Я у курицы -  ребёнок,</a:t>
            </a:r>
            <a:br>
              <a:rPr lang="ru-RU" sz="4000" dirty="0" smtClean="0"/>
            </a:br>
            <a:r>
              <a:rPr lang="ru-RU" sz="4000" dirty="0" smtClean="0"/>
              <a:t>А зовут меня …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0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Цыплёнок</a:t>
            </a:r>
            <a:endParaRPr lang="ru-RU" sz="6000" dirty="0"/>
          </a:p>
        </p:txBody>
      </p:sp>
      <p:pic>
        <p:nvPicPr>
          <p:cNvPr id="32770" name="Picture 2" descr="C:\Users\1\Desktop\открытое занятие\ciple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3770849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005064"/>
            <a:ext cx="6390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 будке живет, </a:t>
            </a:r>
            <a:br>
              <a:rPr lang="ru-RU" sz="4000" dirty="0" smtClean="0"/>
            </a:br>
            <a:r>
              <a:rPr lang="ru-RU" sz="4000" dirty="0" smtClean="0"/>
              <a:t>Кости грызет. </a:t>
            </a:r>
            <a:br>
              <a:rPr lang="ru-RU" sz="4000" dirty="0" smtClean="0"/>
            </a:br>
            <a:r>
              <a:rPr lang="ru-RU" sz="4000" dirty="0" smtClean="0"/>
              <a:t>Лает и кусается –</a:t>
            </a:r>
            <a:br>
              <a:rPr lang="ru-RU" sz="4000" dirty="0" smtClean="0"/>
            </a:br>
            <a:r>
              <a:rPr lang="ru-RU" sz="4000" dirty="0" smtClean="0"/>
              <a:t>Как называется?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619672" y="0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Собака</a:t>
            </a:r>
            <a:endParaRPr lang="ru-RU" sz="6000" dirty="0"/>
          </a:p>
        </p:txBody>
      </p:sp>
      <p:pic>
        <p:nvPicPr>
          <p:cNvPr id="33794" name="Picture 2" descr="C:\Users\1\Desktop\открытое занятие\soba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7" y="260648"/>
            <a:ext cx="4681905" cy="3528392"/>
          </a:xfrm>
          <a:prstGeom prst="rect">
            <a:avLst/>
          </a:prstGeom>
          <a:noFill/>
        </p:spPr>
      </p:pic>
      <p:pic>
        <p:nvPicPr>
          <p:cNvPr id="33795" name="Picture 3" descr="C:\Users\1\Desktop\открытое занятие\открытое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3168352" cy="238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D3D5D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66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Ольга</cp:lastModifiedBy>
  <cp:revision>15</cp:revision>
  <dcterms:created xsi:type="dcterms:W3CDTF">2013-10-23T17:05:00Z</dcterms:created>
  <dcterms:modified xsi:type="dcterms:W3CDTF">2018-10-10T15:09:50Z</dcterms:modified>
</cp:coreProperties>
</file>