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67" r:id="rId4"/>
    <p:sldId id="260" r:id="rId5"/>
    <p:sldId id="258" r:id="rId6"/>
    <p:sldId id="261" r:id="rId7"/>
    <p:sldId id="262" r:id="rId8"/>
    <p:sldId id="269" r:id="rId9"/>
    <p:sldId id="276" r:id="rId10"/>
    <p:sldId id="265" r:id="rId11"/>
    <p:sldId id="266" r:id="rId12"/>
    <p:sldId id="274" r:id="rId13"/>
    <p:sldId id="273" r:id="rId14"/>
    <p:sldId id="275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63D-2D92-482C-9FC5-4140E21BB95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33F0-3D19-417E-BDE2-2BA06202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11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63D-2D92-482C-9FC5-4140E21BB95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33F0-3D19-417E-BDE2-2BA06202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26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63D-2D92-482C-9FC5-4140E21BB95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33F0-3D19-417E-BDE2-2BA06202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6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63D-2D92-482C-9FC5-4140E21BB95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33F0-3D19-417E-BDE2-2BA06202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9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63D-2D92-482C-9FC5-4140E21BB95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33F0-3D19-417E-BDE2-2BA06202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2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63D-2D92-482C-9FC5-4140E21BB95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33F0-3D19-417E-BDE2-2BA06202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2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63D-2D92-482C-9FC5-4140E21BB95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33F0-3D19-417E-BDE2-2BA06202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8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63D-2D92-482C-9FC5-4140E21BB95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33F0-3D19-417E-BDE2-2BA06202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91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63D-2D92-482C-9FC5-4140E21BB95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33F0-3D19-417E-BDE2-2BA06202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2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63D-2D92-482C-9FC5-4140E21BB95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33F0-3D19-417E-BDE2-2BA06202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18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D63D-2D92-482C-9FC5-4140E21BB95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33F0-3D19-417E-BDE2-2BA06202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0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ED63D-2D92-482C-9FC5-4140E21BB953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633F0-3D19-417E-BDE2-2BA06202A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31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846640" cy="1872207"/>
          </a:xfrm>
        </p:spPr>
        <p:txBody>
          <a:bodyPr/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«Гнёздышко»№1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704856" cy="468052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Развлечение по ФЭМП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в старшей группе 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«Космическое путешествие»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Воспитатель: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                                 Суслова Жанна </a:t>
            </a:r>
            <a:r>
              <a:rPr lang="ru-RU" sz="2000" dirty="0">
                <a:solidFill>
                  <a:schemeClr val="bg1"/>
                </a:solidFill>
              </a:rPr>
              <a:t>С</a:t>
            </a:r>
            <a:r>
              <a:rPr lang="ru-RU" sz="2000" dirty="0" smtClean="0">
                <a:solidFill>
                  <a:schemeClr val="bg1"/>
                </a:solidFill>
              </a:rPr>
              <a:t>таниславовна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hanna\Desktop\Новая папка (2)\СУЩЕСТВ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324528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03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hanna\Desktop\Новая папка (2)\СУЩЕСТВА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40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Равнобедренный треугольник 5"/>
          <p:cNvSpPr/>
          <p:nvPr/>
        </p:nvSpPr>
        <p:spPr>
          <a:xfrm>
            <a:off x="1979712" y="4293096"/>
            <a:ext cx="45719" cy="1295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11960" y="3789040"/>
            <a:ext cx="860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3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hanna\Desktop\Новая папка (2)\СУЩЕСТВ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0"/>
            <a:ext cx="640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6863" y="3861048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7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anna\Desktop\Новая папка (2)\СУЩЕСТВ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76875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3639081"/>
            <a:ext cx="864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4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hanna\Desktop\Новая папка (2)\СУЩЕСТВА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0"/>
            <a:ext cx="6408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5627" y="3836677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6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zhanna\Desktop\Новая папка (2)\ЗЕМЛ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7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hanna\Desktop\Новая папка (2)\РАКЕТ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0688"/>
            <a:ext cx="482453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0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anna\Desktop\Новая папка (2)\ЗВЁЗДЫ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505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hanna\Desktop\Новая папка (2)\ПЛАНЕТА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zhanna\Desktop\Новая папка (2)\Звёзды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hanna\Desktop\Новая папка (2)\ЗВЕЗД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hanna\Desktop\Новая папка (2)\ПЛАНЕТА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2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hanna\Desktop\Новая папка (2)\ЗВЁЗДЫ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hanna\Desktop\Новая папка (2)\setwalls.ru-4157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3D5D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24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дошкольное образовательное учреждение детский сад «Гнёздышко»№1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zhanna</dc:creator>
  <cp:lastModifiedBy>zhanna</cp:lastModifiedBy>
  <cp:revision>26</cp:revision>
  <dcterms:created xsi:type="dcterms:W3CDTF">2018-10-19T19:31:42Z</dcterms:created>
  <dcterms:modified xsi:type="dcterms:W3CDTF">2018-10-22T16:24:17Z</dcterms:modified>
</cp:coreProperties>
</file>