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9/2/2022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86000">
              <a:schemeClr val="tx2">
                <a:lumMod val="40000"/>
                <a:lumOff val="60000"/>
              </a:schemeClr>
            </a:gs>
            <a:gs pos="100000">
              <a:schemeClr val="bg1">
                <a:shade val="64000"/>
                <a:lumMod val="8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F33253-9CD9-4621-9095-D404A11BAF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605" y="67604"/>
            <a:ext cx="11881096" cy="3162158"/>
          </a:xfrm>
        </p:spPr>
        <p:txBody>
          <a:bodyPr>
            <a:normAutofit fontScale="90000"/>
          </a:bodyPr>
          <a:lstStyle/>
          <a:p>
            <a:r>
              <a:rPr lang="ru-RU" sz="4400" b="1" dirty="0">
                <a:solidFill>
                  <a:srgbClr val="FF0000"/>
                </a:solidFill>
              </a:rPr>
              <a:t>ЕДИНЫЙ ОБЩЕРОССИЙСКИЙ НОМЕР НА ПОМОЩЬ ДЕТЯМ «ТЕЛЕФОН ДОВЕРИЯ»</a:t>
            </a:r>
            <a:br>
              <a:rPr lang="ru-RU" sz="4400" b="1" dirty="0">
                <a:solidFill>
                  <a:srgbClr val="FF0000"/>
                </a:solidFill>
              </a:rPr>
            </a:br>
            <a:r>
              <a:rPr lang="ru-RU" sz="4400" b="1" dirty="0">
                <a:solidFill>
                  <a:srgbClr val="FF0000"/>
                </a:solidFill>
              </a:rPr>
              <a:t>тел. 8-800-2000-122</a:t>
            </a:r>
            <a:br>
              <a:rPr lang="ru-RU" sz="4400" b="1" dirty="0">
                <a:solidFill>
                  <a:srgbClr val="FF0000"/>
                </a:solidFill>
              </a:rPr>
            </a:br>
            <a:r>
              <a:rPr lang="ru-RU" sz="4400" b="1" dirty="0">
                <a:solidFill>
                  <a:srgbClr val="FF0000"/>
                </a:solidFill>
              </a:rPr>
              <a:t>БЕСПЛАТНО, КРУГЛОСУТОЧНО</a:t>
            </a:r>
            <a:br>
              <a:rPr lang="ru-RU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https://telefon-doveria.ru/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125617D-3D9C-4882-A17B-478B4E91F2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605" y="3161044"/>
            <a:ext cx="8399667" cy="3556440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Тебя никто не понимает, </a:t>
            </a:r>
          </a:p>
          <a:p>
            <a:pPr algn="l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ты не находишь общего языка с родителями и сверстниками. </a:t>
            </a:r>
          </a:p>
          <a:p>
            <a:pPr algn="l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Ты скрываешь ото всех свои слезы и кажется, что в мире нет никого, кто бы тебя понял.</a:t>
            </a:r>
          </a:p>
          <a:p>
            <a:pPr algn="l"/>
            <a:r>
              <a:rPr lang="ru-RU" sz="2000" b="1" u="sng" dirty="0">
                <a:solidFill>
                  <a:schemeClr val="accent6">
                    <a:lumMod val="50000"/>
                  </a:schemeClr>
                </a:solidFill>
              </a:rPr>
              <a:t>Поверь, ты не один!</a:t>
            </a:r>
          </a:p>
          <a:p>
            <a:pPr algn="l"/>
            <a:r>
              <a:rPr lang="ru-RU" sz="2000" b="1" u="sng" dirty="0">
                <a:solidFill>
                  <a:schemeClr val="accent6">
                    <a:lumMod val="50000"/>
                  </a:schemeClr>
                </a:solidFill>
              </a:rPr>
              <a:t>Просто позвони!</a:t>
            </a:r>
          </a:p>
          <a:p>
            <a:pPr algn="l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Мы сможем поговорить:</a:t>
            </a:r>
          </a:p>
          <a:p>
            <a:pPr algn="l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Об отношениях с родителями и учителями…</a:t>
            </a:r>
          </a:p>
          <a:p>
            <a:pPr algn="l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О своей жизни и проблемах…</a:t>
            </a:r>
          </a:p>
          <a:p>
            <a:pPr algn="l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О жестоком обращении с тобой и сверстниками…</a:t>
            </a:r>
          </a:p>
          <a:p>
            <a:pPr algn="l"/>
            <a:r>
              <a:rPr lang="ru-RU" sz="2000" b="1" dirty="0">
                <a:solidFill>
                  <a:schemeClr val="accent6">
                    <a:lumMod val="50000"/>
                  </a:schemeClr>
                </a:solidFill>
              </a:rPr>
              <a:t>О дружбе и первой любви…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7392220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12</TotalTime>
  <Words>100</Words>
  <Application>Microsoft Office PowerPoint</Application>
  <PresentationFormat>Широкоэкранный</PresentationFormat>
  <Paragraphs>11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Tw Cen MT</vt:lpstr>
      <vt:lpstr>Капля</vt:lpstr>
      <vt:lpstr>ЕДИНЫЙ ОБЩЕРОССИЙСКИЙ НОМЕР НА ПОМОЩЬ ДЕТЯМ «ТЕЛЕФОН ДОВЕРИЯ» тел. 8-800-2000-122 БЕСПЛАТНО, КРУГЛОСУТОЧНО https://telefon-doveria.ru/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ЕДИНЫЙ ОБЩЕРОССИЙСКИЙ НОМЕР НА ПОМОЩЬ ДЕТЯМ «ТЕЛЕФОН ДОВЕРИЯ» тел. 8-800-2000-122 БЕСПЛАТНО, КРУГЛОСУТОЧНО</dc:title>
  <dc:creator>User</dc:creator>
  <cp:lastModifiedBy>User</cp:lastModifiedBy>
  <cp:revision>2</cp:revision>
  <dcterms:created xsi:type="dcterms:W3CDTF">2022-09-02T16:35:04Z</dcterms:created>
  <dcterms:modified xsi:type="dcterms:W3CDTF">2022-09-02T16:47:50Z</dcterms:modified>
</cp:coreProperties>
</file>