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60" r:id="rId12"/>
    <p:sldId id="274" r:id="rId13"/>
    <p:sldId id="279" r:id="rId14"/>
    <p:sldId id="280" r:id="rId15"/>
    <p:sldId id="281" r:id="rId16"/>
    <p:sldId id="275" r:id="rId17"/>
    <p:sldId id="276" r:id="rId18"/>
    <p:sldId id="278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8A9DED-DCF8-9F96-4B88-F6D78E4E7B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BFECE3D-293C-DB5E-3081-FC9C55CC1C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86503B-05CB-B792-5990-02C611D09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29CF4-8E64-2646-AC2C-C5B66CC709ED}" type="datetimeFigureOut">
              <a:rPr lang="ru-RU"/>
              <a:t>25.06.2023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A4CAE2-40CD-41C9-35CC-C9CA52C7B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6701A0-9CE9-6837-AA28-FCF1CE6A5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177D-BD5F-924A-B352-3B4763E18FC3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183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C89F24-8403-E3B5-427E-67604B18E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ACB1ECE-F877-2927-F710-B557413757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422276-AA69-0B07-6FA9-FD0EFD711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29CF4-8E64-2646-AC2C-C5B66CC709ED}" type="datetimeFigureOut">
              <a:rPr lang="ru-RU"/>
              <a:t>25.06.2023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E700AE-9A7F-1987-702C-F32B15C28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9611F1-D936-98FF-6FBA-21C10912B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177D-BD5F-924A-B352-3B4763E18FC3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20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4CFF1C0-25B5-9820-E388-ADD21B37ED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789770-7926-7F86-83BE-A0DFDFBB05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9E2F1E-D5CB-7C0D-67E6-A04BAF5DB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29CF4-8E64-2646-AC2C-C5B66CC709ED}" type="datetimeFigureOut">
              <a:rPr lang="ru-RU"/>
              <a:t>25.06.2023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8ECAFF-74A4-5C84-630F-B019CB302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2FA744-7975-E2C6-EB69-D1364FBD3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177D-BD5F-924A-B352-3B4763E18FC3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428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FEB60D-DAC5-A268-69A8-FCE6AA860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C5C4A8-96EA-DB47-000C-B525BCE4D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126AC7-23B3-EE02-6948-94E7EB664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29CF4-8E64-2646-AC2C-C5B66CC709ED}" type="datetimeFigureOut">
              <a:rPr lang="ru-RU"/>
              <a:t>25.06.2023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83B8A9-053E-40E3-6F23-65F080A5D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F07E4A-1245-D918-D6C6-AADFD860A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177D-BD5F-924A-B352-3B4763E18FC3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725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B1E07E-6547-C15E-0D3A-F8B807403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2A386F-F4AF-B89D-3598-1EB6BB2DA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B9BBB6-B753-4345-FB62-B7F3D2FB2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29CF4-8E64-2646-AC2C-C5B66CC709ED}" type="datetimeFigureOut">
              <a:rPr lang="ru-RU"/>
              <a:t>25.06.2023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79ADF4-BB17-887D-99C9-AC1E2894F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74ABD2-61E7-0E0C-A3A4-1F129A04D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177D-BD5F-924A-B352-3B4763E18FC3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193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12C4E9-F05C-3CCC-3014-693AFE8DF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FFD855-1815-400D-6EBD-E3E5B8A295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7D01BF7-6291-E7AF-2144-5BC1CDB76C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9B1D79-83AE-E083-7599-B12A03C80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29CF4-8E64-2646-AC2C-C5B66CC709ED}" type="datetimeFigureOut">
              <a:rPr lang="ru-RU"/>
              <a:t>25.06.2023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97C698-7BD4-335A-951C-7E3947AAC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4DC5A8-D361-74C6-AC95-B947C8DD1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177D-BD5F-924A-B352-3B4763E18FC3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93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85580-596F-514F-1935-187A3B8E1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4D8D19-07CE-233D-3FF3-9B7AB4A97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EAF1B6-222F-D557-7880-48BC1F04B5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91FF764-1F62-E9AE-74D4-9ECA9F73AD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34364DA-F3C3-AC8F-0D53-D08D5130E1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0E4A8F2-78A0-7271-ECEC-2961B2F87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29CF4-8E64-2646-AC2C-C5B66CC709ED}" type="datetimeFigureOut">
              <a:rPr lang="ru-RU"/>
              <a:t>25.06.2023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DCFB8E2-7C8B-FF05-06F8-DF15D23C1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CD76CAD-2715-A010-7AB3-BE08122B2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177D-BD5F-924A-B352-3B4763E18FC3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247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32484C-1852-4A0C-4506-521D95C73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5AF88FE-E771-2495-2555-560AEE206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29CF4-8E64-2646-AC2C-C5B66CC709ED}" type="datetimeFigureOut">
              <a:rPr lang="ru-RU"/>
              <a:t>25.06.2023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6BF496E-88F7-235E-9BE2-478E51232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D5832AB-386A-8A00-9FB9-4164785F1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177D-BD5F-924A-B352-3B4763E18FC3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677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80960B0-8555-A870-13AE-739226703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29CF4-8E64-2646-AC2C-C5B66CC709ED}" type="datetimeFigureOut">
              <a:rPr lang="ru-RU"/>
              <a:t>25.06.2023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2C6CF1C-56B8-943F-C646-C4D22C386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A0547E3-1934-6BEA-78D3-5CEA2A716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177D-BD5F-924A-B352-3B4763E18FC3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94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4392A4-DF47-BE14-029E-EEF503043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5CD1DC-E4C3-2BF7-9C07-42674DACB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2E5246-F7B0-AB87-94A8-513A656B43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16A546-B1D5-F6C7-2452-BE8137484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29CF4-8E64-2646-AC2C-C5B66CC709ED}" type="datetimeFigureOut">
              <a:rPr lang="ru-RU"/>
              <a:t>25.06.2023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058BC3-2B62-F548-992B-989CED372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F7D810-FF00-CB81-7F98-0557E93C1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177D-BD5F-924A-B352-3B4763E18FC3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245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394098-6657-CFC4-85A6-9E4877C81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2397158-F139-5162-7C4D-D7CB5462AC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69CA46-89EB-70C7-E61E-66D3DBCA01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21E70D-51AB-0EAD-3266-3451EC53A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29CF4-8E64-2646-AC2C-C5B66CC709ED}" type="datetimeFigureOut">
              <a:rPr lang="ru-RU"/>
              <a:t>25.06.2023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1B4149-541D-186E-F4F8-23202C5CF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5F8330-6005-4541-AABC-C271B8A29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177D-BD5F-924A-B352-3B4763E18FC3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643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707D4A-8ED4-9E4B-F5D3-AC40B9B09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9219FA-23BE-35E1-CF47-4C05DE7B4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26AD79-CC8F-601C-38E5-DB7E97E6AB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29CF4-8E64-2646-AC2C-C5B66CC709ED}" type="datetimeFigureOut">
              <a:rPr lang="ru-RU"/>
              <a:t>25.06.2023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B9B9F3-9ACF-205F-475F-B5FCB05AD8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9523BA-C616-436B-62D7-A85AFD61D2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177D-BD5F-924A-B352-3B4763E18FC3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333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D65F2C3-3FB1-CDA8-358A-533D38C725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0733483" cy="148336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Times New Roman" panose="02000000000000000000" pitchFamily="2" charset="0"/>
                <a:ea typeface="Times New Roman" panose="02000000000000000000" pitchFamily="2" charset="0"/>
              </a:rPr>
              <a:t>«Школа – смысл её жизни»</a:t>
            </a:r>
            <a:r>
              <a:rPr lang="ru-RU" b="1" i="1" dirty="0" smtClean="0">
                <a:latin typeface="Times New Roman" panose="02000000000000000000" pitchFamily="2" charset="0"/>
                <a:ea typeface="Times New Roman" panose="02000000000000000000" pitchFamily="2" charset="0"/>
              </a:rPr>
              <a:t> </a:t>
            </a:r>
            <a:endParaRPr lang="ru-RU" b="1" i="1" dirty="0">
              <a:latin typeface="Times New Roman" panose="02000000000000000000" pitchFamily="2" charset="0"/>
              <a:ea typeface="Times New Roman" panose="02000000000000000000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3360"/>
            <a:ext cx="7536220" cy="53746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220" y="1458655"/>
            <a:ext cx="4655780" cy="542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25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44145" y="457200"/>
            <a:ext cx="4876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/>
              <a:t>Из воспоминаний </a:t>
            </a:r>
            <a:r>
              <a:rPr lang="ru-RU" sz="2800" b="1" u="sng" dirty="0" smtClean="0"/>
              <a:t> </a:t>
            </a:r>
            <a:r>
              <a:rPr lang="ru-RU" sz="2800" b="1" u="sng" dirty="0"/>
              <a:t>Титова Алексея Алексеевича:</a:t>
            </a:r>
          </a:p>
          <a:p>
            <a:r>
              <a:rPr lang="ru-RU" sz="2800" b="1" dirty="0"/>
              <a:t>«Моя первая учительница, Вера Матвеевна, была доброй, справедливой, требовательной, понимающей.</a:t>
            </a:r>
          </a:p>
          <a:p>
            <a:r>
              <a:rPr lang="ru-RU" sz="2800" b="1" dirty="0"/>
              <a:t>Учила нас дружить, помогать друг другу».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43"/>
            <a:ext cx="5597236" cy="686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23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9333C2B-333A-328B-2232-6D612AB91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891" y="339328"/>
            <a:ext cx="10815745" cy="58376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u="sng" dirty="0"/>
              <a:t>Из воспоминаний Орешкиной Марины Петровны, выпускницы Туокслахтинской школы:</a:t>
            </a:r>
          </a:p>
          <a:p>
            <a:pPr marL="0" indent="0">
              <a:buNone/>
            </a:pPr>
            <a:r>
              <a:rPr lang="ru-RU" b="1" dirty="0"/>
              <a:t>«</a:t>
            </a:r>
            <a:r>
              <a:rPr lang="ru-RU" b="1" i="1" dirty="0"/>
              <a:t>В 1981 году я пошла в первый класс Туокслахтинской школы, которая находилась в поселке </a:t>
            </a:r>
            <a:r>
              <a:rPr lang="ru-RU" b="1" i="1" dirty="0" err="1"/>
              <a:t>Туокслахти</a:t>
            </a:r>
            <a:r>
              <a:rPr lang="ru-RU" b="1" i="1" dirty="0"/>
              <a:t>, встретила меня моя первая учительница Стефаненко Вера Матвеевна. Она была спокойная, добрая, интересная. За время учебы с 1 -3 класс она нам стала второй мамой. Все наши проблемы , радость она разделяла с нами. Вспоминаю такой случай: закончились уроки, мы пошли домой. У меня одноклассник забрал портфель , и я заплакала .Она спросила: ‘’Что случилось ?‘’Я рассказала ей ,на что она ответила: ‘’Не плачь! Он хотел помочь тебе донести портфель до остановки’’. И я успокоилась. В памяти у меня Вера Матвеевна осталась светлым, добрым , интересным человеком, которая научила нас уважению, трудолюбию и взаимопониманию’’.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255" y="4885945"/>
            <a:ext cx="1825977" cy="197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28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22" y="0"/>
            <a:ext cx="4509654" cy="60128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30436" y="304800"/>
            <a:ext cx="743989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Самые добрые воспоминания о Вере Матвеевны и </a:t>
            </a:r>
          </a:p>
          <a:p>
            <a:r>
              <a:rPr lang="ru-RU" sz="2400" b="1" dirty="0"/>
              <a:t>у коллег.</a:t>
            </a:r>
          </a:p>
          <a:p>
            <a:r>
              <a:rPr lang="ru-RU" sz="2400" b="1" dirty="0"/>
              <a:t>Отмечая её человеческие качества, они говорят, что это был душевный, тактичный, спокойный, рассудительный, мудрый человек.</a:t>
            </a:r>
          </a:p>
          <a:p>
            <a:r>
              <a:rPr lang="ru-RU" sz="2400" b="1" dirty="0"/>
              <a:t>Как специалист – это был педагог-профессионал, знаток своего дела, человек, любящий детей.</a:t>
            </a:r>
          </a:p>
          <a:p>
            <a:r>
              <a:rPr lang="ru-RU" sz="2400" b="1" dirty="0"/>
              <a:t>Для коллег Вера Матвеевна была наставником, другом, второй мамой. Всегда можно было обратиться к ней за советом как по работе, так и с какой – то жизненной ситуацией. Молодые коллеги всегда чувствовали её заботу, опеку. Как говорит Наталья Константиновна: «была своей родной».</a:t>
            </a:r>
          </a:p>
          <a:p>
            <a:endParaRPr lang="ru-RU" sz="2400" b="1" dirty="0"/>
          </a:p>
          <a:p>
            <a:r>
              <a:rPr lang="ru-RU" sz="2400" b="1" dirty="0"/>
              <a:t>Школа для Веры Матвеевны была вторым домом, а может быть и первым. По мнению </a:t>
            </a:r>
            <a:r>
              <a:rPr lang="ru-RU" sz="2400" b="1" dirty="0" err="1"/>
              <a:t>Юлианны</a:t>
            </a:r>
            <a:r>
              <a:rPr lang="ru-RU" sz="2400" b="1" dirty="0"/>
              <a:t> Владимировны «она жила школой».</a:t>
            </a:r>
          </a:p>
        </p:txBody>
      </p:sp>
    </p:spTree>
    <p:extLst>
      <p:ext uri="{BB962C8B-B14F-4D97-AF65-F5344CB8AC3E}">
        <p14:creationId xmlns:p14="http://schemas.microsoft.com/office/powerpoint/2010/main" val="616742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38255" y="401782"/>
            <a:ext cx="70519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/>
              <a:t>Из воспоминаний </a:t>
            </a:r>
            <a:r>
              <a:rPr lang="ru-RU" sz="2400" b="1" u="sng" dirty="0" err="1"/>
              <a:t>Копаневой</a:t>
            </a:r>
            <a:r>
              <a:rPr lang="ru-RU" sz="2400" b="1" u="sng" dirty="0"/>
              <a:t> </a:t>
            </a:r>
            <a:r>
              <a:rPr lang="ru-RU" sz="2400" b="1" u="sng" dirty="0" err="1"/>
              <a:t>Юлианны</a:t>
            </a:r>
            <a:r>
              <a:rPr lang="ru-RU" sz="2400" b="1" u="sng" dirty="0"/>
              <a:t> Владимировны, учителя начальных классов (работает в школе с 15 августа 1987 года)</a:t>
            </a:r>
            <a:endParaRPr lang="ru-RU" sz="2400" u="sng" dirty="0"/>
          </a:p>
          <a:p>
            <a:r>
              <a:rPr lang="ru-RU" sz="2400" b="1" i="1" dirty="0"/>
              <a:t>«Вера Матвеевна была душевным, тактичным, внимательным человеком. Любящим детей, со своим складом жизни.</a:t>
            </a:r>
            <a:endParaRPr lang="ru-RU" sz="2400" b="1" dirty="0"/>
          </a:p>
          <a:p>
            <a:r>
              <a:rPr lang="ru-RU" sz="2400" b="1" i="1" dirty="0"/>
              <a:t>Грамотный специалист, хорошо знающий своё дело. Можно сказать, что она жила школой.</a:t>
            </a:r>
            <a:endParaRPr lang="ru-RU" sz="2400" b="1" dirty="0"/>
          </a:p>
          <a:p>
            <a:r>
              <a:rPr lang="ru-RU" sz="2400" b="1" i="1" dirty="0"/>
              <a:t>Много в жизни Вера Матвеевна добилась самостоятельно. Поэтому иногда говорила нам, молодым учителям: «Я училась сама и вы больше внимания уделяйте самостоятельной работе».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86641" y="1051214"/>
            <a:ext cx="5971309" cy="447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45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04509" y="471055"/>
            <a:ext cx="660861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/>
              <a:t>Из воспоминаний Смирновой Татьяны Александровны, учителя начальных классов (работает в школе с 15 августа 1984 года)</a:t>
            </a:r>
            <a:endParaRPr lang="ru-RU" sz="2400" u="sng" dirty="0"/>
          </a:p>
          <a:p>
            <a:r>
              <a:rPr lang="ru-RU" sz="2400" dirty="0"/>
              <a:t> </a:t>
            </a:r>
            <a:r>
              <a:rPr lang="ru-RU" sz="2400" b="1" i="1" dirty="0"/>
              <a:t>«Как человек Вера Матвеевна была очень добрая, спокойная, рассудительная, мудрая. В работе очень требовательная. </a:t>
            </a:r>
          </a:p>
          <a:p>
            <a:r>
              <a:rPr lang="ru-RU" sz="2400" b="1" i="1" dirty="0"/>
              <a:t>Для нас она была наставником и учителем, и второй мамой. Всегда можно было спросить у неё совета не только по работе, но и по жизни. </a:t>
            </a:r>
          </a:p>
          <a:p>
            <a:r>
              <a:rPr lang="ru-RU" sz="2400" b="1" i="1" dirty="0"/>
              <a:t>В любое время можно было прийти к ней в гости домой. Она была щедрой и гостеприимной хозяйкой».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62396" y="947023"/>
            <a:ext cx="5624945" cy="421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15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2327" y="304799"/>
            <a:ext cx="681643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Из воспоминаний </a:t>
            </a:r>
            <a:r>
              <a:rPr lang="ru-RU" b="1" u="sng" dirty="0" err="1"/>
              <a:t>Крыльниковой</a:t>
            </a:r>
            <a:r>
              <a:rPr lang="ru-RU" b="1" u="sng" dirty="0"/>
              <a:t> Натальи Константиновны, учителя начальных классов (работает в школе с 26 августа 1985 года)</a:t>
            </a:r>
            <a:endParaRPr lang="ru-RU" u="sng" dirty="0"/>
          </a:p>
          <a:p>
            <a:r>
              <a:rPr lang="ru-RU" b="1" i="1" dirty="0"/>
              <a:t>«О Вере Матвеевне самые добрые воспоминания. Я пришла в школу молодым педагогом, у меня был небольшой педагогический стаж, поэтому деловой совет опытного педагога был ценен для меня. Мы сами приглашали её к себе на уроки и боялись, что сделаем что-то не так. Но её советы, подсказки были полезными и озвучены по-дружески. Как любила сказать Вера Матвеевна, посещая наши уроки: «Я буду учиться у вас». Это был человек – профессионал. Я её воспринимала, как маму и наставника.</a:t>
            </a:r>
            <a:endParaRPr lang="ru-RU" b="1" dirty="0"/>
          </a:p>
          <a:p>
            <a:r>
              <a:rPr lang="ru-RU" b="1" i="1" dirty="0"/>
              <a:t>Как учитель она была требовательной, в её классе у ребят были самые чистые тетради, с хорошим каллиграфическим почерком. Как она этого добивалась, для нас всегда это была загадка.</a:t>
            </a:r>
            <a:endParaRPr lang="ru-RU" b="1" dirty="0"/>
          </a:p>
          <a:p>
            <a:r>
              <a:rPr lang="ru-RU" b="1" i="1" dirty="0"/>
              <a:t>Вместе с ней мы работали в летнем лагере при школе. Она много рассказывала нам о своём детстве, какие-то поучительные житейские истории.</a:t>
            </a:r>
            <a:endParaRPr lang="ru-RU" b="1" dirty="0"/>
          </a:p>
          <a:p>
            <a:r>
              <a:rPr lang="ru-RU" b="1" i="1" dirty="0"/>
              <a:t>Частыми гостями мы, учителя начальной школы, были у неё дома и здесь она раскрывалась, как гостеприимная хозяйка.</a:t>
            </a:r>
            <a:endParaRPr lang="ru-RU" b="1" dirty="0"/>
          </a:p>
          <a:p>
            <a:r>
              <a:rPr lang="ru-RU" b="1" i="1" dirty="0"/>
              <a:t>Я всегда чувствовала её заботу, опеку. Она была своей родной.»</a:t>
            </a:r>
            <a:endParaRPr lang="ru-RU" b="1" dirty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2" y="72736"/>
            <a:ext cx="5015345" cy="37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20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673" y="249382"/>
            <a:ext cx="113330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Вера Матвеевна была ответственным работником, добивающая высоких </a:t>
            </a:r>
            <a:r>
              <a:rPr lang="ru-RU" sz="2400" b="1" dirty="0" smtClean="0"/>
              <a:t>результатов</a:t>
            </a:r>
            <a:r>
              <a:rPr lang="ru-RU" sz="2400" b="1" dirty="0" smtClean="0"/>
              <a:t>, о</a:t>
            </a:r>
            <a:r>
              <a:rPr lang="ru-RU" sz="2400" b="1" dirty="0" smtClean="0"/>
              <a:t> </a:t>
            </a:r>
            <a:r>
              <a:rPr lang="ru-RU" sz="2400" b="1" dirty="0"/>
              <a:t>чем свидетельствуют многочисленные поощрения: грамоты, благодарственные письма.  В 1990 году за добросовестный труд была награждена юбилейной медалью к 100 – </a:t>
            </a:r>
            <a:r>
              <a:rPr lang="ru-RU" sz="2400" b="1" dirty="0" err="1"/>
              <a:t>летию</a:t>
            </a:r>
            <a:r>
              <a:rPr lang="ru-RU" sz="2400" b="1" dirty="0"/>
              <a:t> со дня рождения В.И. Ленина.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2228273"/>
            <a:ext cx="3181350" cy="42418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887" y="2228273"/>
            <a:ext cx="3169227" cy="42256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796" y="2228274"/>
            <a:ext cx="3169227" cy="42256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019" y="2228273"/>
            <a:ext cx="3169227" cy="422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22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97236" y="512618"/>
            <a:ext cx="5888182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Детство </a:t>
            </a:r>
            <a:r>
              <a:rPr lang="ru-RU" sz="2400" b="1" dirty="0"/>
              <a:t>у Веры Матвеевны было трудное, оно прошло за колючей проволокой, а потом в детском доме. Но она не потеряла доброты, которую щедро дарила своим ученикам, работая учителем. </a:t>
            </a:r>
          </a:p>
          <a:p>
            <a:r>
              <a:rPr lang="ru-RU" sz="2400" b="1" dirty="0"/>
              <a:t>Труд учителя  нелегкий, но она любила свою профессию. Только любимому делу можно посвятить 44 года своей трудовой деятельности, </a:t>
            </a:r>
            <a:r>
              <a:rPr lang="ru-RU" sz="2400" b="1" dirty="0" smtClean="0"/>
              <a:t>можно согласиться</a:t>
            </a:r>
            <a:r>
              <a:rPr lang="ru-RU" sz="2400" b="1" dirty="0" smtClean="0"/>
              <a:t> </a:t>
            </a:r>
            <a:r>
              <a:rPr lang="ru-RU" sz="2400" b="1" dirty="0"/>
              <a:t>с  внучкой Веры Матвеевны: «Школа для неё была смыслом жизни».</a:t>
            </a:r>
          </a:p>
          <a:p>
            <a:r>
              <a:rPr lang="ru-RU" sz="2400" b="1" dirty="0"/>
              <a:t>Таким, наверно, и должен быть педагог</a:t>
            </a:r>
            <a:r>
              <a:rPr lang="ru-RU" sz="2400" b="1" dirty="0" smtClean="0"/>
              <a:t>.</a:t>
            </a:r>
          </a:p>
          <a:p>
            <a:r>
              <a:rPr lang="ru-RU" sz="2400" b="1" dirty="0"/>
              <a:t>Педагог, о котором по - доброму и с благодарностью вспоминают и ученики, и коллеги.</a:t>
            </a:r>
          </a:p>
          <a:p>
            <a:r>
              <a:rPr lang="ru-RU" dirty="0"/>
              <a:t> </a:t>
            </a:r>
          </a:p>
          <a:p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94" y="270163"/>
            <a:ext cx="4774623" cy="636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7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473" y="249381"/>
            <a:ext cx="638694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Учителей любимых имена.</a:t>
            </a:r>
          </a:p>
          <a:p>
            <a:r>
              <a:rPr lang="ru-RU" sz="2800" b="1" i="1" dirty="0"/>
              <a:t>Как теплый лучик солнечного детства </a:t>
            </a:r>
          </a:p>
          <a:p>
            <a:r>
              <a:rPr lang="ru-RU" sz="2800" b="1" i="1" dirty="0"/>
              <a:t>И щедрости бесценное наследство, </a:t>
            </a:r>
          </a:p>
          <a:p>
            <a:r>
              <a:rPr lang="ru-RU" sz="2800" b="1" i="1" dirty="0"/>
              <a:t>Которое оставила весна. </a:t>
            </a:r>
          </a:p>
          <a:p>
            <a:r>
              <a:rPr lang="ru-RU" sz="2800" b="1" i="1" dirty="0"/>
              <a:t>Учителей любимых имена… </a:t>
            </a:r>
          </a:p>
          <a:p>
            <a:r>
              <a:rPr lang="ru-RU" sz="2800" b="1" i="1" dirty="0"/>
              <a:t>Добрые задумчивые лица.</a:t>
            </a:r>
          </a:p>
          <a:p>
            <a:r>
              <a:rPr lang="ru-RU" sz="2800" b="1" i="1" dirty="0"/>
              <a:t>В них невозможно было не влюбиться. </a:t>
            </a:r>
          </a:p>
          <a:p>
            <a:r>
              <a:rPr lang="ru-RU" sz="2800" b="1" i="1" dirty="0"/>
              <a:t>Что мы уходим – то не их вина.   </a:t>
            </a:r>
          </a:p>
          <a:p>
            <a:r>
              <a:rPr lang="ru-RU" sz="2800" b="1" i="1" dirty="0"/>
              <a:t>Эпохой взбудоражена страна, </a:t>
            </a:r>
          </a:p>
          <a:p>
            <a:r>
              <a:rPr lang="ru-RU" sz="2800" b="1" i="1" dirty="0"/>
              <a:t>Но в круговерти судеб и событий,</a:t>
            </a:r>
          </a:p>
          <a:p>
            <a:r>
              <a:rPr lang="ru-RU" sz="2800" b="1" i="1" dirty="0"/>
              <a:t>Как имя мамы не могу забыть я </a:t>
            </a:r>
          </a:p>
          <a:p>
            <a:r>
              <a:rPr lang="ru-RU" sz="2800" b="1" i="1" dirty="0"/>
              <a:t>Учителей любимых имена…                                     </a:t>
            </a:r>
          </a:p>
          <a:p>
            <a:r>
              <a:rPr lang="ru-RU" sz="2800" b="1" i="1" dirty="0"/>
              <a:t>                                 Е. </a:t>
            </a:r>
            <a:r>
              <a:rPr lang="ru-RU" sz="2800" b="1" i="1" dirty="0" err="1"/>
              <a:t>Пиетиляйнен</a:t>
            </a:r>
            <a:endParaRPr lang="ru-RU" sz="28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418" y="76331"/>
            <a:ext cx="5046518" cy="672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74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9491" y="304800"/>
            <a:ext cx="7439891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Для многих выпускников нашей школы первым учителем была Стефаненко Вера Матвеевна.</a:t>
            </a:r>
            <a:endParaRPr lang="ru-RU" sz="3200" b="1" dirty="0"/>
          </a:p>
          <a:p>
            <a:r>
              <a:rPr lang="ru-RU" sz="3200" b="1" dirty="0" smtClean="0"/>
              <a:t>Вся трудовая деятельность Веры Матвеевны связана с образованием. </a:t>
            </a:r>
          </a:p>
          <a:p>
            <a:r>
              <a:rPr lang="ru-RU" sz="3200" b="1" dirty="0" smtClean="0"/>
              <a:t>44 года учительства,  38 лет из них в нашей </a:t>
            </a:r>
            <a:r>
              <a:rPr lang="ru-RU" sz="3200" b="1" dirty="0" err="1" smtClean="0"/>
              <a:t>Туокслахтинской</a:t>
            </a:r>
            <a:r>
              <a:rPr lang="ru-RU" sz="3200" b="1" dirty="0" smtClean="0"/>
              <a:t> школе.</a:t>
            </a:r>
          </a:p>
          <a:p>
            <a:r>
              <a:rPr lang="ru-RU" sz="3200" b="1" dirty="0" smtClean="0"/>
              <a:t> </a:t>
            </a:r>
            <a:r>
              <a:rPr lang="ru-RU" sz="3200" b="1" dirty="0"/>
              <a:t>Её жизненный путь – это путь добросовестного труда, стремления служить школе и детям. </a:t>
            </a:r>
            <a:endParaRPr lang="ru-RU" sz="3200" dirty="0"/>
          </a:p>
          <a:p>
            <a:endParaRPr lang="ru-RU" sz="2000" b="1" dirty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304799"/>
            <a:ext cx="3990109" cy="357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137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03" y="2340774"/>
            <a:ext cx="9196102" cy="45172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055" y="401782"/>
            <a:ext cx="106264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Вера Матвеевна родилась 9 сентября 1934 года в деревне Воронье </a:t>
            </a:r>
            <a:r>
              <a:rPr lang="ru-RU" sz="2400" b="1" dirty="0" err="1"/>
              <a:t>Подпорожского</a:t>
            </a:r>
            <a:r>
              <a:rPr lang="ru-RU" sz="2400" b="1" dirty="0"/>
              <a:t> района Ленинградской области в простой крестьянской семье. </a:t>
            </a:r>
          </a:p>
          <a:p>
            <a:r>
              <a:rPr lang="ru-RU" sz="2400" b="1" dirty="0"/>
              <a:t>Мать- </a:t>
            </a:r>
            <a:r>
              <a:rPr lang="ru-RU" sz="2400" b="1" dirty="0" err="1"/>
              <a:t>Белованова</a:t>
            </a:r>
            <a:r>
              <a:rPr lang="ru-RU" sz="2400" b="1" dirty="0"/>
              <a:t> Прасковья Ивановна, отец – </a:t>
            </a:r>
            <a:r>
              <a:rPr lang="ru-RU" sz="2400" b="1" dirty="0" err="1"/>
              <a:t>Белованов</a:t>
            </a:r>
            <a:r>
              <a:rPr lang="ru-RU" sz="2400" b="1" dirty="0"/>
              <a:t> Матвей Петрович воспитывали шестерых детей: три  сестры и три брата.</a:t>
            </a:r>
          </a:p>
        </p:txBody>
      </p:sp>
    </p:spTree>
    <p:extLst>
      <p:ext uri="{BB962C8B-B14F-4D97-AF65-F5344CB8AC3E}">
        <p14:creationId xmlns:p14="http://schemas.microsoft.com/office/powerpoint/2010/main" val="710812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0654" y="512618"/>
            <a:ext cx="6636327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Когда началась Великая Отечественная война, Вере Матвеевне было почти семь лет и осенью она должна была идти в школу, в первый класс. Но война перечеркнула все планы.</a:t>
            </a:r>
          </a:p>
          <a:p>
            <a:r>
              <a:rPr lang="ru-RU" sz="2400" b="1" u="sng" dirty="0"/>
              <a:t>Из воспоминаний самой Веры Матвеевны, записанных её внучкой </a:t>
            </a:r>
            <a:r>
              <a:rPr lang="ru-RU" sz="2400" b="1" u="sng" dirty="0" err="1"/>
              <a:t>Солонович</a:t>
            </a:r>
            <a:r>
              <a:rPr lang="ru-RU" sz="2400" b="1" u="sng" dirty="0"/>
              <a:t> Ириной Андреевной:</a:t>
            </a:r>
          </a:p>
          <a:p>
            <a:r>
              <a:rPr lang="ru-RU" sz="2400" b="1" dirty="0"/>
              <a:t>«</a:t>
            </a:r>
            <a:r>
              <a:rPr lang="ru-RU" sz="2400" b="1" i="1" dirty="0"/>
              <a:t>Все, кто могли , ушли на фронт эвакуировались из деревни , а семья бабушки с некоторыми другими семьями не смогли уйти из деревни. Взяв немного еды, одежды, ушли из деревни в лес, там некоторое время жили в землянках. Но финны пришли в деревню ,они нашли всех, кто жил в лесу. Всех погнали в Карелию, двигались пешком все: и малые дети, и старые люди. Так добрались до Петрозаводска, до концлагеря №2</a:t>
            </a:r>
            <a:r>
              <a:rPr lang="ru-RU" sz="2400" i="1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89" y="3429704"/>
            <a:ext cx="4549030" cy="34282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90" y="137766"/>
            <a:ext cx="4549030" cy="329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164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67745" y="304800"/>
            <a:ext cx="6567055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Началась жизнь за колючей проволокой. Люди жили в бараках, в темноте. На неделю давали небольшой паек, дети всегда были голодные. Родители старались от своего пайка крошки отдать детям, а сами голодали. Меньше года родители прожили в лагере. Отец умер 3августа 1942г ,а мама 8августа 1942г. Дети остались одни .Жить стало ещё труднее без родительской ласки и заботы .Детям приходилось работать. Детей сирот в лагере становилось все больше и больше .Их забирали в детские дома. Здесь они трудились ,их кормили, а вечерами собирались вместе и вспоминали родителей.</a:t>
            </a:r>
          </a:p>
          <a:p>
            <a:r>
              <a:rPr lang="ru-RU" sz="2000" b="1" i="1" dirty="0"/>
              <a:t>28 июня 1944 года советская армия освободила узников концлагерей. День освобождения был и радостным, и печальным. Радость - наконец – то наступила долгожданная свобода, печаль в душе – остались одни, без родителей». </a:t>
            </a:r>
            <a:endParaRPr lang="ru-RU" sz="2000" b="1" dirty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5566"/>
            <a:ext cx="4975625" cy="36757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6250"/>
            <a:ext cx="4975625" cy="283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22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1782" y="387927"/>
            <a:ext cx="111944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Вера Матвеевна вместе с братьями и сестрами после войны оказалась в </a:t>
            </a:r>
            <a:r>
              <a:rPr lang="ru-RU" sz="2400" b="1" dirty="0" err="1"/>
              <a:t>Пудожском</a:t>
            </a:r>
            <a:r>
              <a:rPr lang="ru-RU" sz="2400" b="1" dirty="0"/>
              <a:t> детском доме . </a:t>
            </a:r>
          </a:p>
          <a:p>
            <a:r>
              <a:rPr lang="ru-RU" sz="2400" b="1" dirty="0"/>
              <a:t>Затем поступила учиться на учителя начальных классов в </a:t>
            </a:r>
            <a:r>
              <a:rPr lang="ru-RU" sz="2400" b="1" dirty="0" err="1"/>
              <a:t>Пудожское</a:t>
            </a:r>
            <a:r>
              <a:rPr lang="ru-RU" sz="2400" b="1" dirty="0"/>
              <a:t> педагогическое училище. По его окончанию получила специальность «учитель начальных классов».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2043544"/>
            <a:ext cx="3610841" cy="481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082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42217" y="484909"/>
            <a:ext cx="313112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В 1954году началась трудовая деятельность педагога. </a:t>
            </a:r>
          </a:p>
          <a:p>
            <a:r>
              <a:rPr lang="ru-RU" sz="2400" b="1" dirty="0"/>
              <a:t>По распределению попала в </a:t>
            </a:r>
            <a:r>
              <a:rPr lang="ru-RU" sz="2400" b="1" u="sng" dirty="0" err="1"/>
              <a:t>Рюттю</a:t>
            </a:r>
            <a:r>
              <a:rPr lang="ru-RU" sz="2400" b="1" dirty="0"/>
              <a:t>. Была принята на работу заведующей школой и учителем начальных классов .</a:t>
            </a:r>
          </a:p>
          <a:p>
            <a:r>
              <a:rPr lang="ru-RU" sz="2400" b="1" dirty="0"/>
              <a:t>Далее продолжила трудовую деятельность </a:t>
            </a:r>
            <a:r>
              <a:rPr lang="ru-RU" sz="2400" b="1" u="sng" dirty="0" err="1"/>
              <a:t>Ляппясельке</a:t>
            </a:r>
            <a:r>
              <a:rPr lang="ru-RU" sz="2400" b="1" u="sng" dirty="0"/>
              <a:t>, </a:t>
            </a:r>
            <a:r>
              <a:rPr lang="ru-RU" sz="2400" b="1" dirty="0"/>
              <a:t>позже был </a:t>
            </a:r>
            <a:r>
              <a:rPr lang="ru-RU" sz="2400" b="1" u="sng" dirty="0" err="1"/>
              <a:t>Ламберг</a:t>
            </a:r>
            <a:r>
              <a:rPr lang="ru-RU" sz="2400" b="1" u="sng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6837"/>
            <a:ext cx="3648941" cy="43226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48941" cy="35652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940" y="351544"/>
            <a:ext cx="4620069" cy="616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39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23709" y="512618"/>
            <a:ext cx="550025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Трудовую деятельность в нашей </a:t>
            </a:r>
            <a:r>
              <a:rPr lang="ru-RU" sz="3200" b="1" dirty="0" err="1"/>
              <a:t>Туокслахтинской</a:t>
            </a:r>
            <a:r>
              <a:rPr lang="ru-RU" sz="3200" b="1" dirty="0"/>
              <a:t> школе Вера Матвеевна начала </a:t>
            </a:r>
          </a:p>
          <a:p>
            <a:r>
              <a:rPr lang="ru-RU" sz="3200" b="1" u="sng" dirty="0"/>
              <a:t>2 августа 1960 года </a:t>
            </a:r>
            <a:r>
              <a:rPr lang="ru-RU" sz="3200" b="1" dirty="0"/>
              <a:t>учителем начальных классов и работала в этой должности по 1994 год. </a:t>
            </a:r>
          </a:p>
          <a:p>
            <a:r>
              <a:rPr lang="ru-RU" sz="3200" b="1" dirty="0"/>
              <a:t>Потом ещё четыре года с 1994 по 1998 года трудилась в нашей школе в должности библиотекаря.</a:t>
            </a:r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32" y="0"/>
            <a:ext cx="51435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8975" y="-635794"/>
            <a:ext cx="3814763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10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0472" y="-780474"/>
            <a:ext cx="4682835" cy="62437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321" y="-2"/>
            <a:ext cx="3512127" cy="46828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691" y="0"/>
            <a:ext cx="3512125" cy="46828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8655" y="5029200"/>
            <a:ext cx="11249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Как говорит Ирина, внучка Веры Матвеевны, :</a:t>
            </a:r>
          </a:p>
          <a:p>
            <a:r>
              <a:rPr lang="ru-RU" sz="3600" b="1" dirty="0"/>
              <a:t> ‘</a:t>
            </a:r>
            <a:r>
              <a:rPr lang="ru-RU" sz="3600" b="1" i="1" dirty="0"/>
              <a:t>’Школа была смыслом ее жизни’’.</a:t>
            </a:r>
          </a:p>
        </p:txBody>
      </p:sp>
    </p:spTree>
    <p:extLst>
      <p:ext uri="{BB962C8B-B14F-4D97-AF65-F5344CB8AC3E}">
        <p14:creationId xmlns:p14="http://schemas.microsoft.com/office/powerpoint/2010/main" val="25597113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1378</Words>
  <Application>Microsoft Office PowerPoint</Application>
  <PresentationFormat>Широкоэкранный</PresentationFormat>
  <Paragraphs>69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«Школа – смысл её жизни»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Жизненная история педагога </dc:title>
  <dc:creator>Дарина Титова</dc:creator>
  <cp:lastModifiedBy>Александр Данченко</cp:lastModifiedBy>
  <cp:revision>34</cp:revision>
  <dcterms:created xsi:type="dcterms:W3CDTF">2023-04-02T17:43:25Z</dcterms:created>
  <dcterms:modified xsi:type="dcterms:W3CDTF">2023-06-24T21:45:41Z</dcterms:modified>
</cp:coreProperties>
</file>