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62" r:id="rId4"/>
    <p:sldId id="26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9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5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7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9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1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4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0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5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BDD8-C3E2-4937-B03F-B7FDA9B53A62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3FE7-C2BA-4133-AE66-75FBF4D64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0629" y="-182880"/>
            <a:ext cx="11952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Лавреженковы</a:t>
            </a:r>
          </a:p>
          <a:p>
            <a:pPr algn="ctr"/>
            <a:r>
              <a:rPr lang="ru-RU" sz="4400" b="1" dirty="0" smtClean="0"/>
              <a:t>Валентина Иосифовна и Виктор Матвеевич,</a:t>
            </a:r>
          </a:p>
          <a:p>
            <a:pPr algn="ctr"/>
            <a:r>
              <a:rPr lang="ru-RU" sz="4400" b="1" dirty="0"/>
              <a:t>в</a:t>
            </a:r>
            <a:r>
              <a:rPr lang="ru-RU" sz="4400" b="1" dirty="0" smtClean="0"/>
              <a:t>етераны педагогического труда</a:t>
            </a:r>
            <a:endParaRPr lang="ru-RU" sz="4400" b="1" dirty="0"/>
          </a:p>
        </p:txBody>
      </p:sp>
      <p:pic>
        <p:nvPicPr>
          <p:cNvPr id="3" name="Рисунок 2" descr="семья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756263" y="1815737"/>
            <a:ext cx="5427707" cy="410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4949" y="5826034"/>
            <a:ext cx="11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«Быть педагогом – семейное дело»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11206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141516"/>
            <a:ext cx="6180908" cy="6180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431074"/>
            <a:ext cx="52251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Спасибо Вам, учитель, за заботу,</a:t>
            </a:r>
            <a:br>
              <a:rPr lang="ru-RU" sz="2400" b="1" dirty="0"/>
            </a:br>
            <a:r>
              <a:rPr lang="ru-RU" sz="2400" b="1" dirty="0"/>
              <a:t>За доброту, душевное тепло!</a:t>
            </a:r>
            <a:br>
              <a:rPr lang="ru-RU" sz="2400" b="1" dirty="0"/>
            </a:br>
            <a:r>
              <a:rPr lang="ru-RU" sz="2400" b="1" dirty="0"/>
              <a:t>Спасибо за бесценную работу</a:t>
            </a:r>
            <a:br>
              <a:rPr lang="ru-RU" sz="2400" b="1" dirty="0"/>
            </a:br>
            <a:r>
              <a:rPr lang="ru-RU" sz="2400" b="1" dirty="0"/>
              <a:t>И навык различать добро и зло.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Вы душу в нас по капельке вложили,</a:t>
            </a:r>
            <a:br>
              <a:rPr lang="ru-RU" sz="2400" b="1" dirty="0"/>
            </a:br>
            <a:r>
              <a:rPr lang="ru-RU" sz="2400" b="1" dirty="0"/>
              <a:t>В мир знаний по </a:t>
            </a:r>
            <a:r>
              <a:rPr lang="ru-RU" sz="2400" b="1" dirty="0" err="1"/>
              <a:t>ступенечкам</a:t>
            </a:r>
            <a:r>
              <a:rPr lang="ru-RU" sz="2400" b="1" dirty="0"/>
              <a:t> вели,</a:t>
            </a:r>
            <a:br>
              <a:rPr lang="ru-RU" sz="2400" b="1" dirty="0"/>
            </a:br>
            <a:r>
              <a:rPr lang="ru-RU" sz="2400" b="1" dirty="0"/>
              <a:t>Трудились, чтоб по совести мы жили,</a:t>
            </a:r>
            <a:br>
              <a:rPr lang="ru-RU" sz="2400" b="1" dirty="0"/>
            </a:br>
            <a:r>
              <a:rPr lang="ru-RU" sz="2400" b="1" dirty="0"/>
              <a:t>Не променяв честь, совесть на рубли.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Пусть будет путь ваш, как и прежде, светел,</a:t>
            </a:r>
            <a:br>
              <a:rPr lang="ru-RU" sz="2400" b="1" dirty="0"/>
            </a:br>
            <a:r>
              <a:rPr lang="ru-RU" sz="2400" b="1" dirty="0"/>
              <a:t>Пусть уважают Вас ученики!</a:t>
            </a:r>
            <a:br>
              <a:rPr lang="ru-RU" sz="2400" b="1" dirty="0"/>
            </a:br>
            <a:r>
              <a:rPr lang="ru-RU" sz="2400" b="1" dirty="0"/>
              <a:t>А в нашей памяти, улыбчив и приветлив,</a:t>
            </a:r>
            <a:br>
              <a:rPr lang="ru-RU" sz="2400" b="1" dirty="0"/>
            </a:br>
            <a:r>
              <a:rPr lang="ru-RU" sz="2400" b="1" dirty="0"/>
              <a:t>Стоит учитель с мелом у доски...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" y="6544491"/>
            <a:ext cx="1180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работе использованы материалы музея Северного </a:t>
            </a:r>
            <a:r>
              <a:rPr lang="ru-RU" b="1" dirty="0" err="1" smtClean="0"/>
              <a:t>Приладожья</a:t>
            </a:r>
            <a:r>
              <a:rPr lang="ru-RU" b="1" dirty="0" smtClean="0"/>
              <a:t>, семейного архива </a:t>
            </a:r>
            <a:r>
              <a:rPr lang="ru-RU" b="1" dirty="0" err="1" smtClean="0"/>
              <a:t>Лавреженковых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024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155712"/>
            <a:ext cx="4088674" cy="600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11190" y="326572"/>
            <a:ext cx="73674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Лавреженкова (Федосова) Валентина Иосифовна </a:t>
            </a:r>
            <a:r>
              <a:rPr lang="ru-RU" b="1" dirty="0"/>
              <a:t>родилась 12 декабря 1936 года в селе Васильево </a:t>
            </a:r>
            <a:r>
              <a:rPr lang="ru-RU" b="1" dirty="0" err="1"/>
              <a:t>Кардымовского</a:t>
            </a:r>
            <a:r>
              <a:rPr lang="ru-RU" b="1" dirty="0"/>
              <a:t> района Смоленской области. Село находилось в 30 километрах от города Смоленска.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prstClr val="black"/>
                </a:solidFill>
              </a:rPr>
              <a:t>Ещё </a:t>
            </a:r>
            <a:r>
              <a:rPr lang="ru-RU" b="1" dirty="0">
                <a:solidFill>
                  <a:prstClr val="black"/>
                </a:solidFill>
              </a:rPr>
              <a:t>в школе Валентина Иосифовна мечтала стать учителем. Классным руководителем была учительница, которая преподавала  у них иностранные языки, она отмечала, что языки ученице даются легко и посоветовала сделать выбор в пользу этой специализации.</a:t>
            </a:r>
          </a:p>
          <a:p>
            <a:r>
              <a:rPr lang="ru-RU" b="1" dirty="0">
                <a:solidFill>
                  <a:prstClr val="black"/>
                </a:solidFill>
              </a:rPr>
              <a:t>После выпуска из школы, она поступила в Смоленский педагогический институт на факультет иностранных языков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r>
              <a:rPr lang="ru-RU" dirty="0"/>
              <a:t> </a:t>
            </a:r>
            <a:r>
              <a:rPr lang="ru-RU" b="1" dirty="0"/>
              <a:t>Некоторое время работала библиотекарем строительного училища г. Сафоново Смоленской </a:t>
            </a:r>
            <a:r>
              <a:rPr lang="ru-RU" b="1" dirty="0" smtClean="0"/>
              <a:t>области</a:t>
            </a:r>
          </a:p>
          <a:p>
            <a:endParaRPr lang="ru-RU" b="1" dirty="0"/>
          </a:p>
          <a:p>
            <a:r>
              <a:rPr lang="ru-RU" b="1" u="sng" dirty="0"/>
              <a:t>Лавреженков Виктор Матвеевич </a:t>
            </a:r>
            <a:r>
              <a:rPr lang="ru-RU" b="1" dirty="0"/>
              <a:t>родился 25.03.1932 года д. </a:t>
            </a:r>
            <a:r>
              <a:rPr lang="ru-RU" b="1" dirty="0" err="1"/>
              <a:t>Никисово</a:t>
            </a:r>
            <a:r>
              <a:rPr lang="ru-RU" b="1" dirty="0"/>
              <a:t> </a:t>
            </a:r>
            <a:r>
              <a:rPr lang="ru-RU" b="1" dirty="0" err="1"/>
              <a:t>Кардымовского</a:t>
            </a:r>
            <a:r>
              <a:rPr lang="ru-RU" b="1" dirty="0"/>
              <a:t> района Смоленской области. После окончания 7 классов поступил в Смоленский техникум физкультуры Всесоюзного комитета по делам физкультуры и спорта при совете Министров СССР на факультет физическая культура. После окончания учебного заведения работал в строительном училище г. Сафоново Смоленской области инструктором – преподавателем физического воспитания.  </a:t>
            </a:r>
          </a:p>
          <a:p>
            <a:endParaRPr lang="ru-RU" b="1" dirty="0"/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6165669"/>
            <a:ext cx="734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Лавреженковы Виктор Матвеевич и Валентина Иосифовна.</a:t>
            </a:r>
            <a:endParaRPr lang="ru-RU" sz="1400" b="1" dirty="0"/>
          </a:p>
          <a:p>
            <a:r>
              <a:rPr lang="ru-RU" sz="1400" b="1" i="1" dirty="0"/>
              <a:t>Фото из личного архива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5961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908" y="474345"/>
            <a:ext cx="1149635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Много пришлось пережить Валентине Иосифовне за свою жизнь.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Люди </a:t>
            </a:r>
            <a:r>
              <a:rPr lang="ru-RU" sz="2400" b="1" dirty="0"/>
              <a:t>этого поколения относятся к категории «детей войны».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И </a:t>
            </a:r>
            <a:r>
              <a:rPr lang="ru-RU" sz="2400" b="1" dirty="0"/>
              <a:t>детство педагога, действительно, было трудным. </a:t>
            </a:r>
          </a:p>
          <a:p>
            <a:pPr algn="r"/>
            <a:r>
              <a:rPr lang="ru-RU" sz="2400" b="1" dirty="0"/>
              <a:t>Память хранит страшные картины того времени. </a:t>
            </a:r>
          </a:p>
          <a:p>
            <a:pPr algn="r"/>
            <a:r>
              <a:rPr lang="ru-RU" sz="2400" b="1" dirty="0"/>
              <a:t>Из воспоминаний Валентины Иосифовны</a:t>
            </a:r>
            <a:r>
              <a:rPr lang="ru-RU" sz="2400" b="1" dirty="0" smtClean="0"/>
              <a:t>:</a:t>
            </a:r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/>
          </a:p>
          <a:p>
            <a:r>
              <a:rPr lang="ru-RU" sz="2000" b="1" i="1" dirty="0"/>
              <a:t>«Когда началась война мне было 4 года. Все началось неожиданно, без всякого предупреждения.</a:t>
            </a:r>
          </a:p>
          <a:p>
            <a:r>
              <a:rPr lang="ru-RU" sz="2000" b="1" i="1" dirty="0"/>
              <a:t>Люди были напуганы, не знали, что делать, куда бежать. Территория</a:t>
            </a:r>
            <a:r>
              <a:rPr lang="ru-RU" sz="2000" b="1" i="1" dirty="0" smtClean="0"/>
              <a:t>, где </a:t>
            </a:r>
            <a:r>
              <a:rPr lang="ru-RU" sz="2000" b="1" i="1" dirty="0"/>
              <a:t>мы жили, была оккупирована немцами. Многие из них поселились в домах деревенских жителей. В наш дом на постой вставали 9 человек немцев. Чувствовали они себя хозяевами. Придя в дом, сорвали со стены календарь с изображением Сталина. А у нас был непередаваемый страх.</a:t>
            </a:r>
          </a:p>
          <a:p>
            <a:r>
              <a:rPr lang="ru-RU" sz="2000" b="1" i="1" dirty="0"/>
              <a:t>Постоянно днем и ночью по деревне ходил патруль. Для того, чтобы выйти в соседние деревни, к родственникам, необходимо было выписать пропуск. Это контролировалось очень строго. Если пропуска не было, считалось, что человек совершил побег и его расстреливали.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939143" cy="37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0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875211"/>
            <a:ext cx="69625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prstClr val="black"/>
                </a:solidFill>
              </a:rPr>
              <a:t>На оккупированной территории действовала подпольная организация. На всю жизнь запомнила казнь красноармейцев. Казнь у немцев была публичной, староста сгонял всех жителей деревни, в том числе и детей. На площади была установлена виселица. На девушке Марии был красный платок, помню каждое её движение. Через неделю только разрешили похоронить казненных подпольщиков. Рядом с могилкой мы посадили рябинку и березку и всегда ухаживали за этой могилой. Для меня это было самое страшное зрелище во время войны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В 1943 году немцы начали отступление, нашу деревню, как и многие другие, сожгли. В мае 1943 году нашу смоленскую землю освободили.</a:t>
            </a:r>
          </a:p>
          <a:p>
            <a:r>
              <a:rPr lang="ru-RU" sz="2000" b="1" i="1" dirty="0"/>
              <a:t>В 1944 году пошла в школу, она была в соседней деревне. На учебу каждый день ходили пешком. В День Победы 9 мая 1945 года окончила первый класс».</a:t>
            </a:r>
          </a:p>
          <a:p>
            <a:endParaRPr lang="ru-RU" sz="2000" b="1" i="1" dirty="0" smtClean="0">
              <a:solidFill>
                <a:prstClr val="black"/>
              </a:solidFill>
            </a:endParaRPr>
          </a:p>
          <a:p>
            <a:pPr lvl="0"/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57" y="1018903"/>
            <a:ext cx="5019421" cy="4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9" y="418011"/>
            <a:ext cx="1101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15.08.1962 года в </a:t>
            </a:r>
            <a:r>
              <a:rPr lang="ru-RU" sz="2400" b="1" dirty="0" err="1"/>
              <a:t>Туокслахтинскую</a:t>
            </a:r>
            <a:r>
              <a:rPr lang="ru-RU" sz="2400" b="1" dirty="0"/>
              <a:t> школу были направлены учителями Лавреженкова Валентина Иосифовна  и Лавреженков Виктор Матвеевич.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69" y="1649988"/>
            <a:ext cx="3343656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49008"/>
            <a:ext cx="8425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</a:t>
            </a:r>
            <a:r>
              <a:rPr lang="ru-RU" sz="2400" b="1" dirty="0" err="1"/>
              <a:t>Туокслахтиснкой</a:t>
            </a:r>
            <a:r>
              <a:rPr lang="ru-RU" sz="2400" b="1" dirty="0"/>
              <a:t> школе Валентина Иосифовна работала учителем английского языка до сентября 1983 года, с 15.08.1986 г по 01.09.1990 г. – воспитателем группы продленного дня. Валентина Иосифовна </a:t>
            </a:r>
            <a:r>
              <a:rPr lang="ru-RU" sz="2400" b="1" dirty="0" smtClean="0"/>
              <a:t>также была  классным руководителем, вела </a:t>
            </a:r>
            <a:r>
              <a:rPr lang="ru-RU" sz="2400" b="1" dirty="0"/>
              <a:t>уроки эстетического воспитания школьников.</a:t>
            </a:r>
          </a:p>
        </p:txBody>
      </p:sp>
      <p:pic>
        <p:nvPicPr>
          <p:cNvPr id="5" name="Рисунок 4" descr="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496389" y="3557332"/>
            <a:ext cx="5101001" cy="277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6389" y="6332061"/>
            <a:ext cx="746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Четвертая справа Лавреженкова Валентина Иосифовна.</a:t>
            </a:r>
            <a:endParaRPr lang="ru-RU" sz="1400" dirty="0"/>
          </a:p>
          <a:p>
            <a:r>
              <a:rPr lang="ru-RU" sz="1400" b="1" i="1" dirty="0"/>
              <a:t>Фото из личного архива семьи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9525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404949"/>
            <a:ext cx="11299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Виктор Матвеевич работал учителем физкультуры и заведующим мастерской до 23.10.1968 года, с 23.10.1968 г. по 01.10.1980 года воспитателем школьного интерната. Из-за нехватки учителей временно назначался воспитателем группы продленного дня, преподавателем труда по совместительству.</a:t>
            </a:r>
          </a:p>
        </p:txBody>
      </p:sp>
      <p:pic>
        <p:nvPicPr>
          <p:cNvPr id="3" name="Рисунок 2" descr="зарядка в интернате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769327" y="1974609"/>
            <a:ext cx="5447210" cy="412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1886" y="6322423"/>
            <a:ext cx="1129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Утренняя зарядка в интернате при </a:t>
            </a:r>
            <a:r>
              <a:rPr lang="ru-RU" sz="1400" b="1" i="1" dirty="0" err="1"/>
              <a:t>Туокслахтинской</a:t>
            </a:r>
            <a:r>
              <a:rPr lang="ru-RU" sz="1400" b="1" i="1" dirty="0"/>
              <a:t> школе.</a:t>
            </a:r>
            <a:endParaRPr lang="ru-RU" sz="1400" dirty="0"/>
          </a:p>
          <a:p>
            <a:pPr algn="ctr"/>
            <a:r>
              <a:rPr lang="ru-RU" sz="1400" b="1" i="1" dirty="0"/>
              <a:t>Фото из личного архива семьи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2586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040" y="391886"/>
            <a:ext cx="82165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Из воспоминаний дочери Елены:</a:t>
            </a:r>
          </a:p>
          <a:p>
            <a:r>
              <a:rPr lang="ru-RU" sz="2000" b="1" i="1" dirty="0" smtClean="0"/>
              <a:t>«Мама </a:t>
            </a:r>
            <a:r>
              <a:rPr lang="ru-RU" sz="2000" b="1" i="1" dirty="0"/>
              <a:t>– Валентина Иосифовна была активным участником всей школьной жизни. Отвечала за оформление школьных информационных стендов, была одним из организаторов школьных праздников, новогодних елок. Школьные вечера всегда были тематическими. Сначала что-то интересное рассказывали и показывали, а потом были танцы. Играл магнитофон</a:t>
            </a:r>
          </a:p>
          <a:p>
            <a:r>
              <a:rPr lang="ru-RU" sz="2000" b="1" i="1" dirty="0"/>
              <a:t>Труды в школе проходили совместно в мастерских с мальчишками. Девочки и мальчики работали с деревом. Летом работали на пришкольном участке. Были грядки с капустой, свеклой, морковью, картошкой и цветы. Ставили биологические опыты. Достижения пришкольного участка выставлялись на выставке в ЭБЦ г. Сортавала. Помогали совхозу в полеводстве. </a:t>
            </a:r>
            <a:endParaRPr lang="ru-RU" sz="2000" b="1" dirty="0"/>
          </a:p>
          <a:p>
            <a:r>
              <a:rPr lang="ru-RU" sz="2000" b="1" i="1" dirty="0"/>
              <a:t>Папа - Виктор Матвеевич Лавреженков был воспитателем-преподавателем в школьном интернате, и мы часто там бывали. В интернате проходили музыкальные вечера. Мы пели песни. Мама моя хорошо пела. Сестра играла на пианино, аккордеоне, гитаре, она ходила в музыкальную городскую школу. </a:t>
            </a:r>
            <a:endParaRPr lang="ru-RU" sz="2000" b="1" dirty="0"/>
          </a:p>
          <a:p>
            <a:r>
              <a:rPr lang="ru-RU" sz="2000" b="1" i="1" dirty="0"/>
              <a:t>Валентина Иосифовна для меня не только мама, но и наставник».   </a:t>
            </a:r>
            <a:endParaRPr lang="ru-RU" sz="2000" b="1" dirty="0"/>
          </a:p>
        </p:txBody>
      </p:sp>
      <p:pic>
        <p:nvPicPr>
          <p:cNvPr id="5" name="Рисунок 4" descr="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54" y="117565"/>
            <a:ext cx="3396343" cy="4049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9154" y="4332514"/>
            <a:ext cx="33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Виктор Матвеевич с </a:t>
            </a:r>
            <a:r>
              <a:rPr lang="ru-RU" sz="1400" b="1" i="1" dirty="0" err="1"/>
              <a:t>дочерьми</a:t>
            </a:r>
            <a:r>
              <a:rPr lang="ru-RU" sz="1400" b="1" i="1" dirty="0"/>
              <a:t> Светланой, Галиной и Еленой.</a:t>
            </a:r>
            <a:endParaRPr lang="ru-RU" sz="1400" dirty="0"/>
          </a:p>
          <a:p>
            <a:r>
              <a:rPr lang="ru-RU" sz="1400" b="1" i="1" dirty="0"/>
              <a:t>Фото из личного архива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831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391886"/>
            <a:ext cx="1098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браке у супругов </a:t>
            </a:r>
            <a:r>
              <a:rPr lang="ru-RU" sz="2400" b="1" dirty="0" err="1"/>
              <a:t>Лавреженковых</a:t>
            </a:r>
            <a:r>
              <a:rPr lang="ru-RU" sz="2400" b="1" dirty="0"/>
              <a:t> родилось 5 детей. </a:t>
            </a:r>
            <a:endParaRPr lang="ru-RU" sz="2400" b="1" dirty="0" smtClean="0"/>
          </a:p>
          <a:p>
            <a:r>
              <a:rPr lang="ru-RU" sz="2400" b="1" dirty="0" smtClean="0"/>
              <a:t>Валентина </a:t>
            </a:r>
            <a:r>
              <a:rPr lang="ru-RU" sz="2400" b="1" dirty="0"/>
              <a:t>Иосифовна награждена «Медалью за </a:t>
            </a:r>
            <a:r>
              <a:rPr lang="ru-RU" sz="2400" b="1" dirty="0" smtClean="0"/>
              <a:t>материнство».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" y="1365504"/>
            <a:ext cx="3502152" cy="5224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1383598"/>
            <a:ext cx="6458493" cy="52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287383"/>
            <a:ext cx="11760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 свою профессиональную деятельность Валентина Иосифовна и Виктор Матвеевич  неоднократно поощрялись благодарственными письмами, награждены званием «Ветеран труда».</a:t>
            </a:r>
          </a:p>
        </p:txBody>
      </p:sp>
      <p:pic>
        <p:nvPicPr>
          <p:cNvPr id="3" name="Рисунок 2" descr="маркелова и лавриженкова в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32512" y="1758360"/>
            <a:ext cx="4995545" cy="383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2512" y="5695406"/>
            <a:ext cx="516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Туокслахтинская школа.</a:t>
            </a:r>
            <a:endParaRPr lang="ru-RU" sz="1400" dirty="0"/>
          </a:p>
          <a:p>
            <a:r>
              <a:rPr lang="ru-RU" sz="1400" b="1" i="1" dirty="0"/>
              <a:t>Учителя Маркелова Евдокия Ивановна, Лавреженкова Валентина Иосифовна.</a:t>
            </a:r>
            <a:endParaRPr lang="ru-RU" sz="1400" dirty="0"/>
          </a:p>
          <a:p>
            <a:r>
              <a:rPr lang="ru-RU" sz="1400" b="1" i="1" dirty="0"/>
              <a:t>Фото из личного архива семьи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dirty="0"/>
          </a:p>
        </p:txBody>
      </p:sp>
      <p:pic>
        <p:nvPicPr>
          <p:cNvPr id="5" name="Рисунок 4" descr="пионерский лагерь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718628" y="1758360"/>
            <a:ext cx="5770880" cy="383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04411" y="5695407"/>
            <a:ext cx="558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Пионерский лагерь при </a:t>
            </a:r>
            <a:r>
              <a:rPr lang="ru-RU" sz="1400" b="1" i="1" dirty="0" err="1"/>
              <a:t>Туокслахтинской</a:t>
            </a:r>
            <a:r>
              <a:rPr lang="ru-RU" sz="1400" b="1" i="1" dirty="0"/>
              <a:t> школе.</a:t>
            </a:r>
            <a:endParaRPr lang="ru-RU" sz="1400" dirty="0"/>
          </a:p>
          <a:p>
            <a:r>
              <a:rPr lang="ru-RU" sz="1400" b="1" i="1" dirty="0"/>
              <a:t>В верхнем ряду вторая справа Лавреженкова Валентина Иосифовна.</a:t>
            </a:r>
            <a:endParaRPr lang="ru-RU" sz="1400" dirty="0"/>
          </a:p>
          <a:p>
            <a:r>
              <a:rPr lang="ru-RU" sz="1400" b="1" i="1" dirty="0"/>
              <a:t>Фото из личного архива семьи </a:t>
            </a:r>
            <a:r>
              <a:rPr lang="ru-RU" sz="1400" b="1" i="1" dirty="0" err="1"/>
              <a:t>Лавреженковых</a:t>
            </a:r>
            <a:r>
              <a:rPr lang="ru-RU" sz="1400" b="1" i="1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5478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898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Данченко</dc:creator>
  <cp:lastModifiedBy>Александр Данченко</cp:lastModifiedBy>
  <cp:revision>14</cp:revision>
  <dcterms:created xsi:type="dcterms:W3CDTF">2023-09-17T18:59:45Z</dcterms:created>
  <dcterms:modified xsi:type="dcterms:W3CDTF">2023-09-28T16:14:26Z</dcterms:modified>
</cp:coreProperties>
</file>