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7" r:id="rId9"/>
    <p:sldId id="265" r:id="rId10"/>
    <p:sldId id="266" r:id="rId11"/>
    <p:sldId id="272" r:id="rId12"/>
    <p:sldId id="271" r:id="rId13"/>
    <p:sldId id="273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35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1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9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2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98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9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4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1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05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3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BB5DF-D14E-4143-AC72-9791F66573A8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FD6FA-FA8F-484C-86BD-6139262B9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4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697" y="339634"/>
            <a:ext cx="11573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Бельченко Людмила Валентиновна, </a:t>
            </a:r>
          </a:p>
          <a:p>
            <a:r>
              <a:rPr lang="ru-RU" sz="4400" b="1" dirty="0" smtClean="0"/>
              <a:t>ветеран педагогического труда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2" y="1786183"/>
            <a:ext cx="3057118" cy="4948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39" y="0"/>
            <a:ext cx="2938734" cy="1985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5386" y="2664823"/>
            <a:ext cx="7694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«</a:t>
            </a:r>
            <a:r>
              <a:rPr lang="ru-RU" sz="5400" b="1" i="1" dirty="0" smtClean="0"/>
              <a:t>Источник знаний и открытий»</a:t>
            </a:r>
            <a:endParaRPr lang="ru-RU" sz="5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48" y="4036422"/>
            <a:ext cx="2816725" cy="28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26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851" y="478971"/>
            <a:ext cx="114430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«Слова благодарности Бельченко Людмиле Валентиновне, учителю химии и биологии. Прекрасные уроки, дисциплина – дали такие </a:t>
            </a:r>
            <a:r>
              <a:rPr lang="ru-RU" sz="2400" b="1" i="1" dirty="0" smtClean="0"/>
              <a:t>результаты, что </a:t>
            </a:r>
            <a:r>
              <a:rPr lang="ru-RU" sz="2400" b="1" i="1" dirty="0"/>
              <a:t>даже «средние» ученики блистали своими знаниями в других учебных заведениях. Другие педагоги сразу ощущали «школу» Людмилы Валентиновны, а мы никак не могли понять, как можно было не знать самого элементарного в химии. Что для нас не составляло трудностей, для других было «темный лес».</a:t>
            </a:r>
            <a:endParaRPr lang="ru-RU" sz="2400" b="1" dirty="0"/>
          </a:p>
          <a:p>
            <a:r>
              <a:rPr lang="ru-RU" sz="2400" b="1" i="1" dirty="0"/>
              <a:t>Нам просто повезло, что Вы учили нас и проявляли родительскую заботу, переживая за нас даже тогда, когда мы уже закончили школу. Мы помним о Вас</a:t>
            </a:r>
            <a:r>
              <a:rPr lang="ru-RU" sz="2400" b="1" i="1" dirty="0" smtClean="0"/>
              <a:t>!»</a:t>
            </a:r>
          </a:p>
          <a:p>
            <a:endParaRPr lang="ru-RU" sz="2400" b="1" dirty="0"/>
          </a:p>
          <a:p>
            <a:r>
              <a:rPr lang="ru-RU" sz="2400" b="1" dirty="0" err="1" smtClean="0"/>
              <a:t>Детенкина</a:t>
            </a:r>
            <a:r>
              <a:rPr lang="ru-RU" sz="2400" b="1" dirty="0" smtClean="0"/>
              <a:t> </a:t>
            </a:r>
            <a:r>
              <a:rPr lang="ru-RU" sz="2400" b="1" dirty="0"/>
              <a:t>Инна, </a:t>
            </a:r>
            <a:endParaRPr lang="ru-RU" sz="2400" b="1" dirty="0" smtClean="0"/>
          </a:p>
          <a:p>
            <a:r>
              <a:rPr lang="ru-RU" sz="2400" b="1" dirty="0" smtClean="0"/>
              <a:t>выпускница </a:t>
            </a:r>
            <a:r>
              <a:rPr lang="ru-RU" sz="2400" b="1" dirty="0" err="1"/>
              <a:t>Туокслахтинской</a:t>
            </a:r>
            <a:r>
              <a:rPr lang="ru-RU" sz="2400" b="1" dirty="0"/>
              <a:t> школы 1987 года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10" y="3516531"/>
            <a:ext cx="4626004" cy="33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6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31" y="535577"/>
            <a:ext cx="10868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Для выпускников </a:t>
            </a:r>
            <a:r>
              <a:rPr lang="ru-RU" sz="2400" b="1" dirty="0" smtClean="0"/>
              <a:t>1992 года   </a:t>
            </a:r>
            <a:r>
              <a:rPr lang="ru-RU" sz="2400" b="1" dirty="0" smtClean="0"/>
              <a:t>Людмила Валентиновна была не только учителем  химии и биологии, но и классным руководителем.</a:t>
            </a:r>
          </a:p>
          <a:p>
            <a:r>
              <a:rPr lang="ru-RU" sz="2400" b="1" dirty="0" smtClean="0"/>
              <a:t>Своих подопечных педагог учила трудолюбию, ответственности; за любые проказы спрашивала строго, но перед другими  всегда их защищала.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53" y="2160950"/>
            <a:ext cx="7132180" cy="46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3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154" y="130630"/>
            <a:ext cx="8229599" cy="697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«Людмила </a:t>
            </a:r>
            <a:r>
              <a:rPr lang="ru-RU" sz="2400" b="1" i="1" dirty="0"/>
              <a:t>Валентиновна имела высокий уровень профессионального мастерства. В период работы знала свои предметы и умела сделать их доступными для своих учеников. Объективно оценивала знания учеников. Научила нас рассуждать, анализировать, обобщать, спорить. Доказывать, аргументированно отстаивать своё мнение.</a:t>
            </a:r>
          </a:p>
          <a:p>
            <a:r>
              <a:rPr lang="ru-RU" sz="2400" b="1" i="1" dirty="0"/>
              <a:t>Это чуткий педагог, преданный своему делу, знающий возможности каждого ученика. Все усилия были направлены к одному: пробудить в ребенке любовь к умственному </a:t>
            </a:r>
            <a:r>
              <a:rPr lang="ru-RU" sz="2400" b="1" i="1" dirty="0" smtClean="0"/>
              <a:t>труду, труду </a:t>
            </a:r>
            <a:r>
              <a:rPr lang="ru-RU" sz="2400" b="1" i="1" dirty="0"/>
              <a:t>мыслить. Её ученики неоднократно были призёрами и победителями олимпиад и конкурсов различного уровня.</a:t>
            </a:r>
          </a:p>
          <a:p>
            <a:r>
              <a:rPr lang="ru-RU" sz="2400" b="1" i="1" dirty="0"/>
              <a:t>Талантливый, разносторонний человек. Благодаря своим деловым, профессиональным и человеческим качествам, пользуется заслуженным авторитетом и уважением среди коллег, учеников и их </a:t>
            </a:r>
            <a:r>
              <a:rPr lang="ru-RU" sz="2400" b="1" i="1" dirty="0" smtClean="0"/>
              <a:t>родителей».</a:t>
            </a:r>
            <a:endParaRPr lang="ru-RU" sz="2400" b="1" i="1" dirty="0"/>
          </a:p>
          <a:p>
            <a:r>
              <a:rPr lang="ru-RU" sz="2400" b="1" i="1" dirty="0" err="1"/>
              <a:t>Драб</a:t>
            </a:r>
            <a:r>
              <a:rPr lang="ru-RU" sz="2400" b="1" i="1" dirty="0"/>
              <a:t> Татьяна, выпускница </a:t>
            </a:r>
            <a:r>
              <a:rPr lang="ru-RU" sz="2400" b="1" i="1" dirty="0" smtClean="0"/>
              <a:t>школы 1992 года</a:t>
            </a:r>
            <a:endParaRPr lang="ru-RU" sz="24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1"/>
            <a:ext cx="3145807" cy="30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0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57" y="457200"/>
            <a:ext cx="10881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«Людмила Валентиновна была строгим преподавателем. Требовательная к своим предметам. Давала отличные знания.</a:t>
            </a:r>
          </a:p>
          <a:p>
            <a:r>
              <a:rPr lang="ru-RU" sz="2800" b="1" i="1" dirty="0" smtClean="0"/>
              <a:t>Очень строгая, но за нас всегда была «горой». Если что-то мы натворили, разбиралась сама на классном часе».</a:t>
            </a:r>
          </a:p>
          <a:p>
            <a:r>
              <a:rPr lang="ru-RU" sz="2800" b="1" dirty="0" err="1" smtClean="0"/>
              <a:t>Ушанова</a:t>
            </a:r>
            <a:r>
              <a:rPr lang="ru-RU" sz="2800" b="1" dirty="0" smtClean="0"/>
              <a:t> (Сорокина) Наталья, выпускница 19  года</a:t>
            </a:r>
          </a:p>
          <a:p>
            <a:r>
              <a:rPr lang="ru-RU" sz="2800" b="1" dirty="0" smtClean="0"/>
              <a:t>1992 года</a:t>
            </a:r>
            <a:endParaRPr lang="ru-RU" sz="2800" b="1" dirty="0"/>
          </a:p>
          <a:p>
            <a:endParaRPr lang="ru-RU" sz="2800" b="1" dirty="0" smtClean="0"/>
          </a:p>
          <a:p>
            <a:r>
              <a:rPr lang="ru-RU" sz="2800" b="1" dirty="0" smtClean="0"/>
              <a:t>Марк Петров, выпускник </a:t>
            </a:r>
            <a:r>
              <a:rPr lang="ru-RU" sz="2800" b="1" dirty="0" smtClean="0"/>
              <a:t>1992 года сказал::</a:t>
            </a:r>
            <a:endParaRPr lang="ru-RU" sz="2800" b="1" dirty="0" smtClean="0"/>
          </a:p>
          <a:p>
            <a:r>
              <a:rPr lang="ru-RU" sz="2800" b="1" dirty="0" smtClean="0"/>
              <a:t> </a:t>
            </a:r>
            <a:r>
              <a:rPr lang="ru-RU" sz="2800" b="1" i="1" dirty="0" smtClean="0"/>
              <a:t>«Не боялись двоек, </a:t>
            </a:r>
          </a:p>
          <a:p>
            <a:r>
              <a:rPr lang="ru-RU" sz="2800" b="1" i="1" dirty="0" smtClean="0"/>
              <a:t>боялись к уроку не приготовиться».</a:t>
            </a:r>
            <a:endParaRPr lang="ru-RU" sz="2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89" y="2242458"/>
            <a:ext cx="4615542" cy="46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21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069" y="195943"/>
            <a:ext cx="11299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Людмила Валентиновна считает своей «лебединой песней» выпуск 1973 года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66" y="1537834"/>
            <a:ext cx="7708083" cy="4999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8880" y="6537447"/>
            <a:ext cx="666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Вечер встречи выпускников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7483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274"/>
            <a:ext cx="5792796" cy="4252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5943"/>
            <a:ext cx="1159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Выпускники школы о своем учителе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78762" y="1045028"/>
            <a:ext cx="591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2796" y="705394"/>
            <a:ext cx="626422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«50 лет назад, в 1973 году, наш класс выпускался из нашей любимой </a:t>
            </a:r>
            <a:r>
              <a:rPr lang="ru-RU" sz="2000" b="1" i="1" dirty="0" err="1" smtClean="0"/>
              <a:t>Туокслахтинской</a:t>
            </a:r>
            <a:r>
              <a:rPr lang="ru-RU" sz="2000" b="1" i="1" dirty="0" smtClean="0"/>
              <a:t> восьмилетней школы.</a:t>
            </a:r>
          </a:p>
          <a:p>
            <a:r>
              <a:rPr lang="ru-RU" sz="2000" b="1" i="1" dirty="0" smtClean="0"/>
              <a:t>И все эти годы мы с большой теплотой вспоминаем наших дорогих учителей. Слова благодарности, признания и уважения, не сомневаюсь, адресовали бы все наши повзрослевшие одноклассники нашему учителю химии Людмиле Валентиновне Бельченко. Её уроки были такими интересными, она заряжала нас своей энергией. Рабочий настрой на уроке был обязательным.</a:t>
            </a:r>
          </a:p>
          <a:p>
            <a:r>
              <a:rPr lang="ru-RU" sz="2000" b="1" i="1" dirty="0" smtClean="0"/>
              <a:t>Людмила Валентиновна любила свой предмет и нас им увлекала; равнодушных и скучающих на её уроке точно не было.</a:t>
            </a:r>
          </a:p>
          <a:p>
            <a:r>
              <a:rPr lang="ru-RU" sz="2000" b="1" i="1" dirty="0" smtClean="0"/>
              <a:t>Строгая, но очень справедливая, Людмила Валентиновна пользовалась у нас всех большим уважением. На её уроках не расслаблялись, но зато и результат был: выпускались из школы с очень крепкими знаниями её трудного предмета».</a:t>
            </a: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22069" y="5259491"/>
            <a:ext cx="521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Выпускники школы 1973 года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7807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829" y="414686"/>
            <a:ext cx="63746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Быть учителем — это прекрасно.</a:t>
            </a:r>
            <a:br>
              <a:rPr lang="ru-RU" sz="4400" b="1" dirty="0"/>
            </a:br>
            <a:r>
              <a:rPr lang="ru-RU" sz="4400" b="1" dirty="0"/>
              <a:t>И хотим мы Вам дружно сказать,</a:t>
            </a:r>
            <a:br>
              <a:rPr lang="ru-RU" sz="4400" b="1" dirty="0"/>
            </a:br>
            <a:r>
              <a:rPr lang="ru-RU" sz="4400" b="1" dirty="0"/>
              <a:t>Что испытываем благодарность</a:t>
            </a:r>
            <a:br>
              <a:rPr lang="ru-RU" sz="4400" b="1" dirty="0"/>
            </a:br>
            <a:r>
              <a:rPr lang="ru-RU" sz="4400" b="1" dirty="0"/>
              <a:t>За всё то, что смогли Вы нам дать!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352697"/>
            <a:ext cx="5486399" cy="61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2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1714" y="666206"/>
            <a:ext cx="6640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Родилась </a:t>
            </a:r>
            <a:r>
              <a:rPr lang="ru-RU" sz="2400" b="1" dirty="0" smtClean="0"/>
              <a:t>Людмила Валентиновна </a:t>
            </a:r>
          </a:p>
          <a:p>
            <a:r>
              <a:rPr lang="ru-RU" sz="2400" b="1" dirty="0" smtClean="0"/>
              <a:t>12 </a:t>
            </a:r>
            <a:r>
              <a:rPr lang="ru-RU" sz="2400" b="1" dirty="0"/>
              <a:t>декабря 1938 года в городе Кемь.</a:t>
            </a:r>
          </a:p>
          <a:p>
            <a:r>
              <a:rPr lang="ru-RU" sz="2400" b="1" dirty="0"/>
              <a:t>Папа работал </a:t>
            </a:r>
            <a:r>
              <a:rPr lang="ru-RU" sz="2400" b="1" dirty="0" smtClean="0"/>
              <a:t>зоотехником</a:t>
            </a:r>
            <a:r>
              <a:rPr lang="ru-RU" sz="2400" b="1" dirty="0"/>
              <a:t>, мама – агрономом</a:t>
            </a:r>
            <a:r>
              <a:rPr lang="ru-RU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29" y="2366010"/>
            <a:ext cx="7776754" cy="4374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" y="80687"/>
            <a:ext cx="5295802" cy="3517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" y="3396342"/>
            <a:ext cx="5298039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0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975" y="492034"/>
            <a:ext cx="11705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Как говорит сама Людмила Валентиновна: «</a:t>
            </a:r>
            <a:r>
              <a:rPr lang="ru-RU" sz="2400" b="1" i="1" dirty="0" smtClean="0"/>
              <a:t>После </a:t>
            </a:r>
            <a:r>
              <a:rPr lang="ru-RU" sz="2400" b="1" i="1" dirty="0"/>
              <a:t>окончания школы хотела поступать в </a:t>
            </a:r>
            <a:r>
              <a:rPr lang="ru-RU" sz="2400" b="1" i="1" dirty="0" err="1"/>
              <a:t>Тимирязевскую</a:t>
            </a:r>
            <a:r>
              <a:rPr lang="ru-RU" sz="2400" b="1" i="1" dirty="0"/>
              <a:t> академию, но испугалась вступительного экзамена по физике и поступила в Петрозаводское педагогическое училище № 1, отделение – учитель начальных классов.</a:t>
            </a:r>
          </a:p>
          <a:p>
            <a:r>
              <a:rPr lang="ru-RU" sz="2400" b="1" i="1" dirty="0"/>
              <a:t>Затем поступила в Карельский пединститут на естественно-географический факультет, отделение – «биология и химия</a:t>
            </a:r>
            <a:r>
              <a:rPr lang="ru-RU" sz="2400" b="1" i="1" dirty="0" smtClean="0"/>
              <a:t>». Честно признаюсь, что </a:t>
            </a:r>
            <a:r>
              <a:rPr lang="ru-RU" sz="2400" b="1" i="1" dirty="0"/>
              <a:t>больше любила </a:t>
            </a:r>
            <a:r>
              <a:rPr lang="ru-RU" sz="2400" b="1" i="1" dirty="0" smtClean="0"/>
              <a:t>химию»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2" name="AutoShape 2" descr="C:\Users\%D0%90%D0%BB%D0%B5%D0%BA%D1%81%D0%B0%D0%BD%D0%B4%D1%80 %D0%94%D0%B0%D0%BD%D1%87%D0%B5%D0%BD%D0%BA%D0%BE\Desktop\%D0%A3%D0%A7%D0%98%D0%A2%D0%95%D0%9B%D0%AF\%D0%9C%D0%B0%D1%82%D0%B2%D0%B5%D0%B5%D0%B2%D0%B0 %D0%93.%D0%9F\%D0%9A%D0%93%D0%9F%D0%9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C:\Users\%D0%90%D0%BB%D0%B5%D0%BA%D1%81%D0%B0%D0%BD%D0%B4%D1%80 %D0%94%D0%B0%D0%BD%D1%87%D0%B5%D0%BD%D0%BA%D0%BE\Desktop\%D0%A3%D0%A7%D0%98%D0%A2%D0%95%D0%9B%D0%AF\%D0%9C%D0%B0%D1%82%D0%B2%D0%B5%D0%B5%D0%B2%D0%B0 %D0%93.%D0%9F\%D0%9A%D0%93%D0%9F%D0%98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226" y="3490011"/>
            <a:ext cx="5557248" cy="3269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501860"/>
            <a:ext cx="5619755" cy="32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76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1" y="117566"/>
            <a:ext cx="11639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После окончания пединститута работала в Ленинградской области. Затем в Сортавала: учителем химии и биологии в школе – интернате № 2, затем в средней школе поселка </a:t>
            </a:r>
            <a:r>
              <a:rPr lang="ru-RU" sz="2400" b="1" dirty="0" err="1" smtClean="0"/>
              <a:t>Хелюля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18 августа 1970 года Людмила Валентиновна была принята на работу учителем химии и биологии в </a:t>
            </a:r>
            <a:r>
              <a:rPr lang="ru-RU" sz="2400" b="1" dirty="0" err="1" smtClean="0"/>
              <a:t>Туокслахтинскую</a:t>
            </a:r>
            <a:r>
              <a:rPr lang="ru-RU" sz="2400" b="1" dirty="0" smtClean="0"/>
              <a:t> восьмилетнюю школу (стаж </a:t>
            </a:r>
            <a:r>
              <a:rPr lang="ru-RU" sz="2400" b="1" dirty="0"/>
              <a:t>на эту дату составил 10 лет</a:t>
            </a:r>
            <a:r>
              <a:rPr lang="ru-RU" sz="2400" b="1" dirty="0" smtClean="0"/>
              <a:t>). Трудилась в нашей школе по 1993 год.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5" y="2802178"/>
            <a:ext cx="4062549" cy="4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2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457200"/>
            <a:ext cx="10802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Из воспоминаний Людмилы Валентиновны:</a:t>
            </a:r>
          </a:p>
          <a:p>
            <a:endParaRPr lang="ru-RU" sz="2400" b="1" dirty="0" smtClean="0"/>
          </a:p>
          <a:p>
            <a:r>
              <a:rPr lang="ru-RU" sz="2400" b="1" i="1" dirty="0" smtClean="0"/>
              <a:t>«После </a:t>
            </a:r>
            <a:r>
              <a:rPr lang="ru-RU" sz="2400" b="1" i="1" dirty="0"/>
              <a:t>уроков занимались заготовкой дров для школы (кололи и носили в школьные здания, т.к. было печное отопление). </a:t>
            </a:r>
            <a:r>
              <a:rPr lang="ru-RU" sz="2400" b="1" i="1" dirty="0" smtClean="0"/>
              <a:t> </a:t>
            </a:r>
            <a:r>
              <a:rPr lang="ru-RU" sz="2400" b="1" i="1" dirty="0"/>
              <a:t>Осенью помогали совхозу в уборке турнепса, моркови, свеклы.</a:t>
            </a:r>
          </a:p>
          <a:p>
            <a:r>
              <a:rPr lang="ru-RU" sz="2400" b="1" i="1" dirty="0"/>
              <a:t>Собирали макулатуру, металлолом, золу для полей совхоза.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474"/>
            <a:ext cx="5734594" cy="3686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79" y="3167024"/>
            <a:ext cx="5212081" cy="36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7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697" y="182880"/>
            <a:ext cx="1143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Летом работали на пришкольном участке, где выращивали цветы, овощи, зелень. В теплицах – огурцы, перцы, помидоры и даже арбузы.</a:t>
            </a:r>
          </a:p>
          <a:p>
            <a:r>
              <a:rPr lang="ru-RU" sz="2400" b="1" i="1" dirty="0"/>
              <a:t>Осенью собирали урожай, который шёл в школьную  столовую на питание </a:t>
            </a:r>
            <a:r>
              <a:rPr lang="ru-RU" sz="2400" b="1" i="1" dirty="0" smtClean="0"/>
              <a:t>школьников».</a:t>
            </a:r>
            <a:endParaRPr lang="ru-RU" sz="24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47" y="1897380"/>
            <a:ext cx="6614160" cy="49606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7380"/>
            <a:ext cx="6149307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8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7" y="195943"/>
            <a:ext cx="11129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/>
              <a:t>27 сентября 1972 года Людмила Валентиновна была назначена директором </a:t>
            </a:r>
            <a:r>
              <a:rPr lang="ru-RU" sz="2800" b="1" dirty="0" err="1" smtClean="0"/>
              <a:t>Туокслахтинской</a:t>
            </a:r>
            <a:r>
              <a:rPr lang="ru-RU" sz="2800" b="1" dirty="0" smtClean="0"/>
              <a:t> восьмилетней школы. В этой должности она проработала до 05 сентября 1975 года.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404948" y="4905971"/>
            <a:ext cx="116781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Коллеги говорят о Людмиле Валентиновне, как о строгом и требовательном педагоге, учителе, умеющим привить интерес к своему предмету. Её ученики показывали высокие результаты по химии и биологии, обучаясь в других учебных заведениях.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984" y="-907253"/>
            <a:ext cx="3370727" cy="82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9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7" y="313509"/>
            <a:ext cx="11665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А что вспоминают выпускники школы о своем учителе?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71" y="959840"/>
            <a:ext cx="9099419" cy="46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24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06" y="130628"/>
            <a:ext cx="1169125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«Вся школа боялась Людмилу Валентиновну, при её виде на горизонте все переставали бегать, прыгать, дергать девчонок за волосы. В классе у неё всегда была тишина и порядок. В кабинете у учителя было много цветов. От неё у меня проявилась любовь к разведению домашних цветов. А какой порядок был у неё на пришкольном участке, просто залюбуешься. Какой мы собирали урожай, его хватало на всю зиму в школьной столовой.</a:t>
            </a:r>
            <a:endParaRPr lang="ru-RU" sz="2400" b="1" dirty="0"/>
          </a:p>
          <a:p>
            <a:r>
              <a:rPr lang="ru-RU" sz="2400" b="1" i="1" dirty="0"/>
              <a:t>На уроке она всегда доходчиво всё рассказывала, при этом, не забывая демонстрировать нам наглядный материал. Практические работы на её уроках проходило интересно, ни </a:t>
            </a:r>
            <a:r>
              <a:rPr lang="ru-RU" sz="2400" b="1" i="1" dirty="0" smtClean="0"/>
              <a:t>так, чтобы </a:t>
            </a:r>
            <a:r>
              <a:rPr lang="ru-RU" sz="2400" b="1" i="1" dirty="0"/>
              <a:t>лишь бы </a:t>
            </a:r>
            <a:r>
              <a:rPr lang="ru-RU" sz="2400" b="1" i="1" dirty="0" smtClean="0"/>
              <a:t>отделаться, а </a:t>
            </a:r>
            <a:r>
              <a:rPr lang="ru-RU" sz="2400" b="1" i="1" dirty="0"/>
              <a:t>для того, чтобы закрепился пройденный материал. После её урока не надо было зубрить формулы, если внимательно слушать, то всё запоминалось с урока. А дома требовалось только повторить и сделать домашнее задание. Когда Людмила Валентиновна вызывала к доске, очень внимательно слушала ученика. Чтобы получить на её уроке «пятерку», требовалось знать предмет от и до, так как оценки Людмила Валентиновна ставила очень строго. Хочу сказать ей большое спасибо за знания, которые она мне дала</a:t>
            </a:r>
            <a:r>
              <a:rPr lang="ru-RU" sz="2400" b="1" i="1" dirty="0" smtClean="0"/>
              <a:t>».</a:t>
            </a:r>
            <a:endParaRPr lang="ru-RU" sz="2400" b="1" dirty="0"/>
          </a:p>
          <a:p>
            <a:r>
              <a:rPr lang="ru-RU" sz="2000" b="1" dirty="0"/>
              <a:t>Киселевская (Еременко) Людмила Леонидовна, ученица </a:t>
            </a:r>
            <a:r>
              <a:rPr lang="ru-RU" sz="2000" b="1" dirty="0" err="1"/>
              <a:t>Туокслахтинской</a:t>
            </a:r>
            <a:r>
              <a:rPr lang="ru-RU" sz="2000" b="1" dirty="0"/>
              <a:t> школы, выпускница 1988 года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15300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1042</Words>
  <Application>Microsoft Office PowerPoint</Application>
  <PresentationFormat>Широкоэкранный</PresentationFormat>
  <Paragraphs>51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Данченко</dc:creator>
  <cp:lastModifiedBy>Александр Данченко</cp:lastModifiedBy>
  <cp:revision>23</cp:revision>
  <dcterms:created xsi:type="dcterms:W3CDTF">2023-07-24T21:00:13Z</dcterms:created>
  <dcterms:modified xsi:type="dcterms:W3CDTF">2023-09-11T20:07:44Z</dcterms:modified>
</cp:coreProperties>
</file>