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74" r:id="rId9"/>
    <p:sldId id="272" r:id="rId10"/>
    <p:sldId id="27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224D"/>
    <a:srgbClr val="5E2D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3" autoAdjust="0"/>
    <p:restoredTop sz="94660"/>
  </p:normalViewPr>
  <p:slideViewPr>
    <p:cSldViewPr snapToGrid="0">
      <p:cViewPr varScale="1">
        <p:scale>
          <a:sx n="87" d="100"/>
          <a:sy n="87" d="100"/>
        </p:scale>
        <p:origin x="25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184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40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961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292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983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582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995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7043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28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79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749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44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233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293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707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92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61BFF77-9F53-4EAC-805D-69FCE7DD020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0A487481-CA2E-48F8-ADFA-1419D02C5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531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5302" y="4420862"/>
            <a:ext cx="8468016" cy="150951"/>
          </a:xfrm>
        </p:spPr>
        <p:txBody>
          <a:bodyPr/>
          <a:lstStyle/>
          <a:p>
            <a:pPr algn="ctr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РЕКОМЕНДАЦИИ ГЦНТ ДЛЯ УЧРЕЖДЕНИЙ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КУЛЬТУРЫ КЛУБНОГО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ТИПА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ЕМЕЛЬЯНОВСКОГО РАЙОНА  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2024 ГОД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76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9847" y="3312607"/>
            <a:ext cx="8761413" cy="706964"/>
          </a:xfrm>
        </p:spPr>
        <p:txBody>
          <a:bodyPr/>
          <a:lstStyle/>
          <a:p>
            <a:pPr algn="ctr"/>
            <a:r>
              <a:rPr lang="ru-RU" sz="199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квиз</a:t>
            </a:r>
            <a:endParaRPr lang="ru-RU" sz="199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01920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55914" y="855507"/>
            <a:ext cx="9601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ОТНОШЕНИИ ВЫПОЛНЕНИЙ СТАТИСТИЧЕСКОЙ ОТЧЕТНОСТИ И ПЛАНОВЫХ ПОКАЗАТЕЛЕЙ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79057" y="3176957"/>
            <a:ext cx="910422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ОБРАТИТЬ ВНИМАНИЕ:</a:t>
            </a:r>
          </a:p>
          <a:p>
            <a:r>
              <a:rPr lang="ru-RU" sz="2400" b="1" dirty="0" smtClean="0"/>
              <a:t>НА УВЕЛИЧЕНИЕ ПЛАНОВЫХ ПОКАЗАТЕЛЕЙ</a:t>
            </a:r>
          </a:p>
          <a:p>
            <a:r>
              <a:rPr lang="ru-RU" sz="2400" b="1" dirty="0" smtClean="0"/>
              <a:t>НА ПОСЕЩЕНИЕ ЦИФРОВОЙ ПЛАТФОРМЫ «КУЛЬТУРА»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386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4514" y="771739"/>
            <a:ext cx="8631853" cy="668261"/>
          </a:xfrm>
        </p:spPr>
        <p:txBody>
          <a:bodyPr/>
          <a:lstStyle/>
          <a:p>
            <a:pPr algn="ctr"/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ОТНОШЕНИИ МЕТОДИЧЕСКОЙ РАБОТЫ 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3558" y="2536123"/>
            <a:ext cx="11598442" cy="34163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Обеспечение клубных формирований необходимой документацией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Обеспечение УК нормативной документацией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Разработка опросных материалов и проведение исследований, изучение запросов населения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Повышение квалификации сотрудников УК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Организация и проведение методических выездов 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3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654518"/>
            <a:ext cx="8761413" cy="1026114"/>
          </a:xfrm>
        </p:spPr>
        <p:txBody>
          <a:bodyPr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отношении информационно – издательской деятельности 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0772" y="2758235"/>
            <a:ext cx="10895798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В 2023 году в периодическом издании ГЦНТ «Клубный репертуар»  было опубликованы 2 сценария: Н.В. </a:t>
            </a:r>
            <a:r>
              <a:rPr lang="ru-RU" sz="2400" b="1" dirty="0" err="1" smtClean="0"/>
              <a:t>Шишкаревой</a:t>
            </a:r>
            <a:r>
              <a:rPr lang="ru-RU" sz="2400" b="1" dirty="0" smtClean="0"/>
              <a:t> и </a:t>
            </a:r>
            <a:r>
              <a:rPr lang="ru-RU" sz="2400" b="1" dirty="0" err="1" smtClean="0"/>
              <a:t>А.П.Майстренко</a:t>
            </a:r>
            <a:r>
              <a:rPr lang="ru-RU" sz="2400" b="1" dirty="0" smtClean="0"/>
              <a:t> 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ru-RU" sz="2000" b="1" dirty="0" smtClean="0"/>
              <a:t>НЕОБХОДИМО ПОДГОТОВИТЬ МАТЕРИАЛ О ТВОРЧЕСКИХ ДИНАСТИЯХ, ИНТЕРЕСНЫХ ЛЮДЯХ СЕЛА</a:t>
            </a:r>
            <a:endParaRPr lang="ru-RU" sz="2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8709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0832" y="704160"/>
            <a:ext cx="8761413" cy="706964"/>
          </a:xfrm>
        </p:spPr>
        <p:txBody>
          <a:bodyPr/>
          <a:lstStyle/>
          <a:p>
            <a:pPr algn="ctr"/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ОТНОШЕНИИ ДЕЯТЕЛЬНОСТИ ПО ПОЗИЦИОНИРОВАНИЮ КЛУБНЫХ УЧРЕЖДЕНИЙ КРАЯ В ИНТЕРНЕТ - СООБЩЕСТВЕ</a:t>
            </a: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0396" y="2632375"/>
            <a:ext cx="10481127" cy="34163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ОБРАТИТЬ ВНИМАНИЕ НА КАЧЕСТВО ИНФОРМАЦИИ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ПОДДЕРЖИВАТЬ ОБРАТНУЮ СВЯЗЬ С ПОДПИСЧИКАМИ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ПЕРЕСМОТРЕТЬ СОДЕРЖАНИЕ </a:t>
            </a:r>
            <a:r>
              <a:rPr lang="ru-RU" sz="2800" b="1" dirty="0" smtClean="0">
                <a:solidFill>
                  <a:schemeClr val="tx1"/>
                </a:solidFill>
              </a:rPr>
              <a:t>СТРАНИЦ </a:t>
            </a:r>
            <a:r>
              <a:rPr lang="ru-RU" sz="2800" b="1" dirty="0" smtClean="0">
                <a:solidFill>
                  <a:schemeClr val="tx1"/>
                </a:solidFill>
              </a:rPr>
              <a:t>ВО ВК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ОБРАТИТЬ ВНИМАНИЕ НА НАЛИЧИЕ КОНТАКТНОЙ ИНФОРМАЦИИ В СОЦСЕТЯХ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АКТИВНО ПОЛЬЗОВАТЬСЯ РЕСУРСОМ ДЛЯ ИЗУЧЕНИЯ ЗАПРОСОВ НАСЕЛЕНИЯ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65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1082525"/>
            <a:ext cx="8761413" cy="706964"/>
          </a:xfrm>
        </p:spPr>
        <p:txBody>
          <a:bodyPr/>
          <a:lstStyle/>
          <a:p>
            <a:pPr algn="ctr"/>
            <a:r>
              <a:rPr lang="ru-RU" sz="1600" b="1" dirty="0" smtClean="0"/>
              <a:t>В ОТНОШЕНИИ ЛЮБИТЕЛЬСКОГО МУЗЫКАЛЬНОГО, ХОРЕОГРАФИЧЕСКОГО, ТЕАТРАЛЬНОГО, ДЕКОРАТИВНО – ПРИКЛАДНОГО И ИЗОБРАЗИТЕЛЬНОГО  ТВОРЧЕСТВА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529390" y="2603500"/>
            <a:ext cx="11531066" cy="34163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ПРОДОЛЖАТЬ АКТИВНУЮ КОНЦЕРТНУЮ, ГАСТРОЛЬНУЮ И ФЕСТИВАЛЬНУЮ </a:t>
            </a:r>
            <a:r>
              <a:rPr lang="ru-RU" sz="2800" b="1" dirty="0" smtClean="0"/>
              <a:t>ДЕЯТЕЛЬНОСТЬ</a:t>
            </a:r>
            <a:endParaRPr lang="ru-RU" sz="2800" b="1" dirty="0" smtClean="0"/>
          </a:p>
          <a:p>
            <a:r>
              <a:rPr lang="ru-RU" sz="2800" b="1" dirty="0" smtClean="0"/>
              <a:t>ФИКСИРОВАТЬ ВСЕ ДОСТИЖЕНИЯ </a:t>
            </a:r>
          </a:p>
          <a:p>
            <a:r>
              <a:rPr lang="ru-RU" sz="2800" b="1" dirty="0" smtClean="0"/>
              <a:t>ПРИНИМАТЬ АКТИВНОЕ УЧАСТИЕ В ЖАНРОВЫХ КОНКУРСАХ</a:t>
            </a:r>
          </a:p>
          <a:p>
            <a:r>
              <a:rPr lang="ru-RU" sz="2800" b="1" dirty="0" smtClean="0"/>
              <a:t>ПРЕЗЕНТОВАТЬ ДЕЯТЕЛЬНОСТЬ КФ ИЗО И ДПТ НА МЕРОПРИЯТИЯХ КРАЕВОГО УРОВНЯ</a:t>
            </a:r>
          </a:p>
          <a:p>
            <a:r>
              <a:rPr lang="ru-RU" sz="2800" b="1" dirty="0" smtClean="0"/>
              <a:t>СФОРМИРОВАТЬ БАЗУ МАСТЕРОВ ДПТ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943012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1082525"/>
            <a:ext cx="8761413" cy="706964"/>
          </a:xfrm>
        </p:spPr>
        <p:txBody>
          <a:bodyPr/>
          <a:lstStyle/>
          <a:p>
            <a:pPr algn="ctr"/>
            <a:r>
              <a:rPr lang="ru-RU" sz="1600" b="1" dirty="0" smtClean="0"/>
              <a:t>В ОТНОШЕНИИ РАБОТЫ ПО СОХРАНЕНИЮ НЕМАТЕРИАЛЬНОГО КУЛЬТУРНОГО НАСЛЕДИЯ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81264" y="2117558"/>
            <a:ext cx="11309684" cy="39022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b="1" dirty="0" smtClean="0"/>
              <a:t>СВОДКА:</a:t>
            </a:r>
          </a:p>
          <a:p>
            <a:r>
              <a:rPr lang="ru-RU" sz="2600" b="1" dirty="0" smtClean="0"/>
              <a:t>ПРОВЕДЕНО 130 ПРАЗДНИКОВ НАРОДНОГО КАЛЕНДАРЯ, ЧТО СОСТАВЛЯЕТ 3.7 НА КАЖДОЕ УК. В ГРУППЕ ЦЕНТРАЛЬНЫХ РАЙОНОВ КРАЯ – ВЫШЕ СРЕДНЕГО </a:t>
            </a:r>
            <a:r>
              <a:rPr lang="ru-RU" sz="2600" b="1" dirty="0" smtClean="0"/>
              <a:t>УРОВНЯ</a:t>
            </a:r>
            <a:endParaRPr lang="ru-RU" sz="2600" b="1" dirty="0" smtClean="0"/>
          </a:p>
          <a:p>
            <a:r>
              <a:rPr lang="ru-RU" sz="2600" b="1" dirty="0" smtClean="0"/>
              <a:t>ПО КРАЮ СРЕДНИЙ ПОКАЗАТЕЛЬ 5.6. </a:t>
            </a:r>
          </a:p>
          <a:p>
            <a:r>
              <a:rPr lang="ru-RU" sz="2600" b="1" dirty="0" smtClean="0"/>
              <a:t>УВЕЛИЧИТЬ ИНТЕНСИВНОСТЬ РАБОТЫ, ПОКАЗАТЕЛЬ ДО 5.6.</a:t>
            </a:r>
          </a:p>
          <a:p>
            <a:r>
              <a:rPr lang="ru-RU" sz="2600" b="1" dirty="0" smtClean="0"/>
              <a:t>ИСПОЛЬЗОВАТЬ В РАБОТЕ ФОРМЫ МЕРОПРИЯТИЙ, РАССЧИТАННЫХ НА ГРУППОВОЕ УЧАСТИЕ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0344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9451" y="543510"/>
            <a:ext cx="9567589" cy="706964"/>
          </a:xfrm>
        </p:spPr>
        <p:txBody>
          <a:bodyPr/>
          <a:lstStyle/>
          <a:p>
            <a:pPr algn="ctr"/>
            <a:r>
              <a:rPr lang="ru-RU" sz="1600" b="1" dirty="0" smtClean="0"/>
              <a:t>РЕКОМЕНДАЦИИ ЗАМ.ДИРЕКТОРА ПО ТВОРЧЕСКОЙ РАБОТЕ МБУК «ЕМЕЛЬЯНОВСКИЙ РДК»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04184" y="2334127"/>
            <a:ext cx="11627395" cy="45238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1. РАЗРАБОТАТЬ И СОЗДАТЬ РЕЕСТР НАИБОЛЕЕ ВОСТРЕБОВАННЫХ И ИНТЕРЕСНЫХ МЕРОПРИЯТИЙ ПО ПУШКИНСКОЙ КАРТЕ, С ПОДРОБНЫМ ОПИСАНИЕМ </a:t>
            </a:r>
            <a:r>
              <a:rPr lang="ru-RU" dirty="0" smtClean="0"/>
              <a:t>МЕРОПРИЯТИЯ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2. ВНЕСТИ КОРРЕКТИРОВКИ В ГОДОВОЙ ПЛАН РАБОТЫ, УЧИТЫВАЯ ВАЖНЫЕ И ПАМЯТНЫЕ ДАТЫ: </a:t>
            </a:r>
          </a:p>
          <a:p>
            <a:pPr>
              <a:buFontTx/>
              <a:buChar char="-"/>
            </a:pPr>
            <a:r>
              <a:rPr lang="ru-RU" dirty="0"/>
              <a:t>2024 год- Год семьи в </a:t>
            </a:r>
            <a:r>
              <a:rPr lang="ru-RU" dirty="0" smtClean="0"/>
              <a:t>России</a:t>
            </a:r>
            <a:r>
              <a:rPr lang="ru-RU" dirty="0"/>
              <a:t>, 85 лет со дня начала Второй мировой войны </a:t>
            </a:r>
            <a:r>
              <a:rPr lang="ru-RU" dirty="0" smtClean="0"/>
              <a:t>(1 сентября</a:t>
            </a:r>
            <a:r>
              <a:rPr lang="ru-RU" dirty="0"/>
              <a:t>), 45 лет со времени ввода советских войск в </a:t>
            </a:r>
            <a:r>
              <a:rPr lang="ru-RU" dirty="0" smtClean="0"/>
              <a:t>Афганистан, 100 </a:t>
            </a:r>
            <a:r>
              <a:rPr lang="ru-RU" dirty="0" smtClean="0"/>
              <a:t>– </a:t>
            </a:r>
            <a:r>
              <a:rPr lang="ru-RU" dirty="0" err="1" smtClean="0"/>
              <a:t>летие</a:t>
            </a:r>
            <a:r>
              <a:rPr lang="ru-RU" dirty="0" smtClean="0"/>
              <a:t>  В. Астафьева</a:t>
            </a:r>
          </a:p>
          <a:p>
            <a:pPr marL="0" indent="0">
              <a:buNone/>
            </a:pPr>
            <a:r>
              <a:rPr lang="ru-RU" dirty="0" smtClean="0"/>
              <a:t>3. К ОТЧЕТНЫМ КОНЦЕРТАМ: ПОДГОТОВИТЬ НОРМАТИВНУЮ И ПРАВОВУЮ ДОКУМЕНТАЦИЮ (НА СТЕ</a:t>
            </a:r>
          </a:p>
          <a:p>
            <a:pPr marL="0" indent="0">
              <a:buNone/>
            </a:pPr>
            <a:r>
              <a:rPr lang="ru-RU" dirty="0" smtClean="0"/>
              <a:t>НД) ДОКУМЕНТЫ, УСТАНАВЛИВАЮЩИЕ ДЕЯТЕЛЬНОСТЬ КФ, ЖУРНАЛЫ УЧЕТА КФ И КММ</a:t>
            </a:r>
          </a:p>
          <a:p>
            <a:pPr marL="0" indent="0">
              <a:buNone/>
            </a:pPr>
            <a:r>
              <a:rPr lang="ru-RU" dirty="0" smtClean="0"/>
              <a:t>4. ПРЕДОСТАВИТЬ СПИСОК КАНДИДАТОВ В КООРДИНАЦИОННЫЙ СОВЕТ </a:t>
            </a:r>
          </a:p>
          <a:p>
            <a:pPr marL="0" indent="0">
              <a:buNone/>
            </a:pPr>
            <a:r>
              <a:rPr lang="ru-RU" dirty="0" smtClean="0"/>
              <a:t>5. ПРЕДОСТАВИТЬ СПИСОК УЧАСТНИКОВ КОНКУРСА ПРОФЕССИОНАЛЬНОГО МАСТЕРСТВА</a:t>
            </a:r>
          </a:p>
          <a:p>
            <a:pPr marL="0" indent="0">
              <a:buNone/>
            </a:pPr>
            <a:r>
              <a:rPr lang="ru-RU" dirty="0" smtClean="0"/>
              <a:t>6. ОБРАТИТЬ ВНИМАНИЕ НА ИЗМЕНЕНИЯ В </a:t>
            </a:r>
            <a:r>
              <a:rPr lang="ru-RU" dirty="0" smtClean="0"/>
              <a:t>ПОЛОЖЕНИЯХ </a:t>
            </a:r>
            <a:r>
              <a:rPr lang="ru-RU" dirty="0" smtClean="0"/>
              <a:t>ЖАНРОВЫХ КОНКУРСОВ</a:t>
            </a:r>
          </a:p>
          <a:p>
            <a:pPr marL="0" indent="0">
              <a:buNone/>
            </a:pPr>
            <a:r>
              <a:rPr lang="ru-RU" dirty="0" smtClean="0"/>
              <a:t>7. ПРЕДОСТАВИТЬ СПИСОК СПЕЦИАЛИСТОВ, ЖЕЛАЮЩИХ ПРОЙТИ КУРСЫ ПК И ПП</a:t>
            </a:r>
          </a:p>
          <a:p>
            <a:pPr marL="0" indent="0">
              <a:buNone/>
            </a:pPr>
            <a:r>
              <a:rPr lang="ru-RU" dirty="0" smtClean="0"/>
              <a:t>8.  СПИСОК СПЕЦИАЛИСТОВ, ПЛАНИРУЕМЫХ К УЧАСТИЮ В ПРАЗДНИЧНОМ МЕРОПРИЯТИИ, ПОСВ. ДНЮ РАБОТНИКА КУЛЬТУРЫ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3946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590" y="983293"/>
            <a:ext cx="8761413" cy="70696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УВАЖАЕМЫЕ КОЛЛЕГИ!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503" y="2271562"/>
            <a:ext cx="11867949" cy="4494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Руководство Емельяновского Дома культуры благодарит вас за продуктивную работу в 2023 году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 на достойном уровне организуете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досуговые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мероприятия, воспитываете в правильном векторе молодое поколение, успешно реализуете проекты. Особые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слова благодарности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произносим в адрес руководителей КФ: творческая деятельность самодеятельных коллективов не остается незамеченной, их знают и любят в Красноярском крае. Благодарим за высокий уровень заинтересованности специалистов в повышении квалификации.  Мы желаем вам самых смелых идей, удовлетворенности от процесса созидания, сил и терпения в решении поставленных задач, здоровья и счастья! А сейчас…….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49247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2307</TotalTime>
  <Words>479</Words>
  <Application>Microsoft Office PowerPoint</Application>
  <PresentationFormat>Широкоэкранный</PresentationFormat>
  <Paragraphs>55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Ион (конференц-зал)</vt:lpstr>
      <vt:lpstr>        РЕКОМЕНДАЦИИ ГЦНТ ДЛЯ УЧРЕЖДЕНИЙ КУЛЬТУРЫ КЛУБНОГО ТИПА ЕМЕЛЬЯНОВСКОГО РАЙОНА   НА 2024 ГОД</vt:lpstr>
      <vt:lpstr>Презентация PowerPoint</vt:lpstr>
      <vt:lpstr> В ОТНОШЕНИИ МЕТОДИЧЕСКОЙ РАБОТЫ </vt:lpstr>
      <vt:lpstr>В отношении информационно – издательской деятельности </vt:lpstr>
      <vt:lpstr> В ОТНОШЕНИИ ДЕЯТЕЛЬНОСТИ ПО ПОЗИЦИОНИРОВАНИЮ КЛУБНЫХ УЧРЕЖДЕНИЙ КРАЯ В ИНТЕРНЕТ - СООБЩЕСТВЕ</vt:lpstr>
      <vt:lpstr>В ОТНОШЕНИИ ЛЮБИТЕЛЬСКОГО МУЗЫКАЛЬНОГО, ХОРЕОГРАФИЧЕСКОГО, ТЕАТРАЛЬНОГО, ДЕКОРАТИВНО – ПРИКЛАДНОГО И ИЗОБРАЗИТЕЛЬНОГО  ТВОРЧЕСТВА</vt:lpstr>
      <vt:lpstr>В ОТНОШЕНИИ РАБОТЫ ПО СОХРАНЕНИЮ НЕМАТЕРИАЛЬНОГО КУЛЬТУРНОГО НАСЛЕДИЯ </vt:lpstr>
      <vt:lpstr>РЕКОМЕНДАЦИИ ЗАМ.ДИРЕКТОРА ПО ТВОРЧЕСКОЙ РАБОТЕ МБУК «ЕМЕЛЬЯНОВСКИЙ РДК»</vt:lpstr>
      <vt:lpstr>УВАЖАЕМЫЕ КОЛЛЕГИ!</vt:lpstr>
      <vt:lpstr>квиз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ПОКАЗАТЕЛИ ДЕЯТЕЛЬНОСТИ УЧРЕЖДЕНИЙ КУЛЬТУРЫ КЛУБНОГО ТИПА  ЗА 2023 ГОД</dc:title>
  <dc:creator>ИМО</dc:creator>
  <cp:lastModifiedBy>ИМО</cp:lastModifiedBy>
  <cp:revision>49</cp:revision>
  <dcterms:created xsi:type="dcterms:W3CDTF">2024-01-29T09:18:19Z</dcterms:created>
  <dcterms:modified xsi:type="dcterms:W3CDTF">2024-02-07T08:44:00Z</dcterms:modified>
</cp:coreProperties>
</file>