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7C56-30AB-4642-B383-963FC2EFD58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77C6-E490-4313-B938-ED7B2011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77C6-E490-4313-B938-ED7B201156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2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77C6-E490-4313-B938-ED7B201156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8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4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0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7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5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7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2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3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9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31464-5933-4FE1-993A-4F7DD3F1F56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E773A-8247-466B-A7F2-07746BCA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300" y="676896"/>
            <a:ext cx="101235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программы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«Пушкинская карта»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 Емельяновского района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84" y="3262219"/>
            <a:ext cx="5380733" cy="310307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64132" y="3338004"/>
            <a:ext cx="4542407" cy="277871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476795"/>
            <a:ext cx="10058400" cy="58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990" y="526027"/>
            <a:ext cx="10857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Что такое «Пушкинская карта»? 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«Пушкинская карта» — это специальная государственная программа, которая позволяет молодым людям бесплатно посещать музеи, театры, выставки, филармонии, кино и другие учреждения культуры за счёт федерального бюджета. Карта является именной, поэтому билет по ней можно купить только для себя.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2003355"/>
            <a:ext cx="10377995" cy="43213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4484" y="1899237"/>
            <a:ext cx="9438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31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УК участвуют в программе + 2 на подключении</a:t>
            </a:r>
            <a:endParaRPr lang="ru-RU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3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7349" y="612098"/>
            <a:ext cx="844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2023г.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арегистрировано 206 событий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7325" y="1389056"/>
            <a:ext cx="5195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Из них на 07.02.2024г.: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109 – подтверждено по ПК;</a:t>
            </a:r>
          </a:p>
          <a:p>
            <a:pPr algn="just"/>
            <a:endParaRPr lang="ru-RU" sz="2000" b="1" i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7 – на модерации;</a:t>
            </a:r>
          </a:p>
          <a:p>
            <a:pPr algn="just"/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just"/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90 – отклонено.</a:t>
            </a:r>
            <a:endParaRPr lang="ru-RU" sz="2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0113" y="3692743"/>
            <a:ext cx="5619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24 УК подавали мероприятия по ПК</a:t>
            </a:r>
          </a:p>
          <a:p>
            <a:pPr algn="just"/>
            <a:endParaRPr lang="ru-RU" sz="1200" b="1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just"/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7</a:t>
            </a:r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</a:t>
            </a:r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е подавали мероприятия по ПК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1389056"/>
            <a:ext cx="2595081" cy="4739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13" y="4707176"/>
            <a:ext cx="6175376" cy="13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869" y="742726"/>
            <a:ext cx="5758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Статистика по УК за 2023г.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16680"/>
              </p:ext>
            </p:extLst>
          </p:nvPr>
        </p:nvGraphicFramePr>
        <p:xfrm>
          <a:off x="2316480" y="1389057"/>
          <a:ext cx="7672251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60"/>
                <a:gridCol w="3085156"/>
                <a:gridCol w="1971957"/>
                <a:gridCol w="20991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Учреждения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платных мероприятий (всего/ПК)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посетителей (всего/ПК)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Емельяновский РДК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75/47 (62%)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4915/359 (8%)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Частоостровский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99/7 (7%)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3110/17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д. </a:t>
                      </a:r>
                      <a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Куваршино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Гаревский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36/ 8 (22%)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857/62 (8%)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с.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Талое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25/ 9 (36%)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822/14 (2%)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д.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Кубеково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29/4 (14%)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Шуваевский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73/12 (17%)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2181/306 (14%)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Элитовский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81/6 (7%.)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2094/71 (4%)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Устюгский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75/9 (13%)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2381/5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п. Памяти 13 Борцов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69/2 (3%)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4962/2 (1%)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79" y="742726"/>
            <a:ext cx="392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Статистика по УК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24842"/>
              </p:ext>
            </p:extLst>
          </p:nvPr>
        </p:nvGraphicFramePr>
        <p:xfrm>
          <a:off x="1799302" y="1389057"/>
          <a:ext cx="8450824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9"/>
                <a:gridCol w="3398235"/>
                <a:gridCol w="2172069"/>
                <a:gridCol w="23122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Учреждения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платных мероприятий (всего/ПК)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посетителей (всего/ПК)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д.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Таскино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32/6 (19%)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633/4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д.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Творогово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52/ 6 (12%)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934/19 (2%)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п.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Арей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40/1 (2%)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700/3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п. Первомайский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34/1 (3%)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д.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Минино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33/2 (6%)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631/0 (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с.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Арейское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57/ 3 (5%)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п. Красный Пахарь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53/ 1 (2%)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770/3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Дрокинский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57/3 (</a:t>
                      </a: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2952/21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с. «Совхоз Сибиряк»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50/2 (4%)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815/5 (1%)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Никольский СДК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55/2 (4%)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941/12 (1%)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79" y="742726"/>
            <a:ext cx="392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Статистика по УК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03602"/>
              </p:ext>
            </p:extLst>
          </p:nvPr>
        </p:nvGraphicFramePr>
        <p:xfrm>
          <a:off x="1799302" y="1389057"/>
          <a:ext cx="8450824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9"/>
                <a:gridCol w="3398235"/>
                <a:gridCol w="2172069"/>
                <a:gridCol w="23122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Учреждения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платных мероприятий (всего/ПК)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посетителей (всего/ПК)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п. Солонцы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д. Раскаты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232/0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п. Минино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2133/0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п.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Зеледеево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911/0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п. Придорожный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21/1 (5%)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297/0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д. Старцево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п. Минжуль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д. Серебряково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15/2 (13%)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161/0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с. Гляден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375/0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д. Погорелка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381/0 (0%)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5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79" y="742726"/>
            <a:ext cx="392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Статистика по УК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55"/>
              </p:ext>
            </p:extLst>
          </p:nvPr>
        </p:nvGraphicFramePr>
        <p:xfrm>
          <a:off x="1799302" y="1389057"/>
          <a:ext cx="8450824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9"/>
                <a:gridCol w="3398235"/>
                <a:gridCol w="2172069"/>
                <a:gridCol w="23122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Учреждения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платных мероприятий (всего/ПК)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посетителей (всего/ПК)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 Мужичкино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32/0 (0%)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550/0 (0%)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 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 Бугачево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 Барабаново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 Плоское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 Крутая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СДК с. Еловое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ВСЕГО: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1491/134 (9%)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41066/903 (2%)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1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5190" y="570422"/>
            <a:ext cx="7654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КЛЮЧЕВЫЕ ПОКАЗАТЕЛИ ПРОГРАММЫ НА 2024г.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13535"/>
              </p:ext>
            </p:extLst>
          </p:nvPr>
        </p:nvGraphicFramePr>
        <p:xfrm>
          <a:off x="888277" y="1075034"/>
          <a:ext cx="1038932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72"/>
                <a:gridCol w="4912731"/>
                <a:gridCol w="1576251"/>
                <a:gridCol w="3422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Метод</a:t>
                      </a:r>
                      <a:r>
                        <a:rPr lang="ru-RU" sz="1800" baseline="0" dirty="0" smtClean="0"/>
                        <a:t> контроля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Наличие   актуальных   рекламных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материалов по программе «Пушкинская карта» в афишах, на сайтах, в наружной рекламе и СМИ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Мониторинг   сайтов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организаций культуры, фото-видео отчеты организаций культуры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  событий   по   программе «Пушкинская   карта»   от   общего количества   актуальных   платных событий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Еженедельный мониторинг   реализации   программы </a:t>
                      </a:r>
                    </a:p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«Пушкинская карта»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488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   объёма   реализации   билетов   по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программе «Пушкинская карта»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5 % </a:t>
                      </a:r>
                    </a:p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ежемесячно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Еженедельный мониторинг   реализации   программы </a:t>
                      </a:r>
                    </a:p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«Пушкинская карта»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  востребованных  мероприятий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  общего   количества   мероприятий,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проводимых   по   программе «Пушкинская карта»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   является  востребованным при условии продажи 10 и более билетов </a:t>
                      </a:r>
                    </a:p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3 месяца реализации подряд.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4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3738" y="3924750"/>
            <a:ext cx="6322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Всего участников КФ (от 14-22 лет)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-</a:t>
            </a:r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321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3738" y="4671804"/>
            <a:ext cx="5320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Участники КФ имеющие ПК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- 202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66" y="1038036"/>
            <a:ext cx="2680345" cy="2026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3108" y="1088101"/>
            <a:ext cx="7624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Всего учащихся в возрасте от 14 до 22 лет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-</a:t>
            </a:r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2240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3108" y="1698782"/>
            <a:ext cx="6453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Учащиеся, которые имеют ПК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- 1049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1505" y="3332759"/>
            <a:ext cx="43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Чат ПК Емельяновский район: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45" y="3689398"/>
            <a:ext cx="2364921" cy="23649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3887" y="2290773"/>
            <a:ext cx="7119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Потенциальное привлечение средств в район: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5815" y="2690230"/>
            <a:ext cx="539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Более 11 млн. рублей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31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598</TotalTime>
  <Words>760</Words>
  <Application>Microsoft Office PowerPoint</Application>
  <PresentationFormat>Широкоэкранный</PresentationFormat>
  <Paragraphs>222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RDK</dc:creator>
  <cp:lastModifiedBy>RDK</cp:lastModifiedBy>
  <cp:revision>46</cp:revision>
  <dcterms:created xsi:type="dcterms:W3CDTF">2023-09-05T11:36:42Z</dcterms:created>
  <dcterms:modified xsi:type="dcterms:W3CDTF">2024-02-07T07:55:53Z</dcterms:modified>
</cp:coreProperties>
</file>