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0" r:id="rId1"/>
  </p:sldMasterIdLst>
  <p:notesMasterIdLst>
    <p:notesMasterId r:id="rId21"/>
  </p:notesMasterIdLst>
  <p:sldIdLst>
    <p:sldId id="256" r:id="rId2"/>
    <p:sldId id="259" r:id="rId3"/>
    <p:sldId id="307" r:id="rId4"/>
    <p:sldId id="270" r:id="rId5"/>
    <p:sldId id="281" r:id="rId6"/>
    <p:sldId id="326" r:id="rId7"/>
    <p:sldId id="260" r:id="rId8"/>
    <p:sldId id="262" r:id="rId9"/>
    <p:sldId id="330" r:id="rId10"/>
    <p:sldId id="266" r:id="rId11"/>
    <p:sldId id="329" r:id="rId12"/>
    <p:sldId id="285" r:id="rId13"/>
    <p:sldId id="263" r:id="rId14"/>
    <p:sldId id="265" r:id="rId15"/>
    <p:sldId id="331" r:id="rId16"/>
    <p:sldId id="264" r:id="rId17"/>
    <p:sldId id="327" r:id="rId18"/>
    <p:sldId id="328" r:id="rId19"/>
    <p:sldId id="277" r:id="rId20"/>
  </p:sldIdLst>
  <p:sldSz cx="9144000" cy="5143500" type="screen16x9"/>
  <p:notesSz cx="6858000" cy="9144000"/>
  <p:embeddedFontLst>
    <p:embeddedFont>
      <p:font typeface="GT Eesti Pro Display Medium" panose="00000600000000000000" pitchFamily="2" charset="-52"/>
      <p:regular r:id="rId22"/>
    </p:embeddedFont>
    <p:embeddedFont>
      <p:font typeface="Montserrat" panose="020B0604020202020204" charset="-52"/>
      <p:regular r:id="rId23"/>
    </p:embeddedFont>
    <p:embeddedFont>
      <p:font typeface="Questrial" panose="020B0604020202020204" charset="0"/>
      <p:regular r:id="rId24"/>
    </p:embeddedFont>
    <p:embeddedFont>
      <p:font typeface="Julius Sans One" panose="020B0604020202020204" charset="0"/>
      <p:regular r:id="rId25"/>
    </p:embeddedFont>
    <p:embeddedFont>
      <p:font typeface="Didact Gothic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464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1BDEE0-20DA-4844-854D-3D66C8D24D76}">
  <a:tblStyle styleId="{1D1BDEE0-20DA-4844-854D-3D66C8D24D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534"/>
      </p:cViewPr>
      <p:guideLst>
        <p:guide pos="446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2731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f4bd203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f4bd203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219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a1249ffcf0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a1249ffcf0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633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b02797fa4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b02797fa4_2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605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7b02797fa4_2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7b02797fa4_2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271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a1249ffc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a1249ffcf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97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>
          <a:extLst>
            <a:ext uri="{FF2B5EF4-FFF2-40B4-BE49-F238E27FC236}">
              <a16:creationId xmlns:a16="http://schemas.microsoft.com/office/drawing/2014/main" xmlns="" id="{8226EDA6-5EDE-7E2E-BA96-AAC34031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a1249ffcf0_0_18:notes">
            <a:extLst>
              <a:ext uri="{FF2B5EF4-FFF2-40B4-BE49-F238E27FC236}">
                <a16:creationId xmlns:a16="http://schemas.microsoft.com/office/drawing/2014/main" xmlns="" id="{FF3AB1B1-F0C8-102F-7D62-FD28F5FB85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a1249ffcf0_0_18:notes">
            <a:extLst>
              <a:ext uri="{FF2B5EF4-FFF2-40B4-BE49-F238E27FC236}">
                <a16:creationId xmlns:a16="http://schemas.microsoft.com/office/drawing/2014/main" xmlns="" id="{3E1BA0E6-B9F2-9068-3753-36C52B2830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687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>
          <a:extLst>
            <a:ext uri="{FF2B5EF4-FFF2-40B4-BE49-F238E27FC236}">
              <a16:creationId xmlns:a16="http://schemas.microsoft.com/office/drawing/2014/main" xmlns="" id="{22E07A5A-37CA-F7D0-742E-9ECD5D4B6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a1249ffcf0_0_18:notes">
            <a:extLst>
              <a:ext uri="{FF2B5EF4-FFF2-40B4-BE49-F238E27FC236}">
                <a16:creationId xmlns:a16="http://schemas.microsoft.com/office/drawing/2014/main" xmlns="" id="{FFC61687-9C23-2733-5911-DF70232A14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a1249ffcf0_0_18:notes">
            <a:extLst>
              <a:ext uri="{FF2B5EF4-FFF2-40B4-BE49-F238E27FC236}">
                <a16:creationId xmlns:a16="http://schemas.microsoft.com/office/drawing/2014/main" xmlns="" id="{60A17476-3B8A-4D04-034E-51B49F44AF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761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a1249ffcf0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a1249ffcf0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16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8f6f6f201e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8f6f6f201e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78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a1249ffcf0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a1249ffcf0_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86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a1249ffcf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a1249ffcf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63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1249ffcf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a1249ffcf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9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1249ffcf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a1249ffcf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25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b02797fa4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7b02797fa4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29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54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b02797fa4_2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7b02797fa4_2_1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13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537625" y="711975"/>
            <a:ext cx="7035600" cy="32772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1255025"/>
            <a:ext cx="4322700" cy="3891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034200" y="0"/>
            <a:ext cx="10867800" cy="5143500"/>
          </a:xfrm>
          <a:prstGeom prst="triangle">
            <a:avLst>
              <a:gd name="adj" fmla="val 4985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805750" y="2198675"/>
            <a:ext cx="43227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Julius Sans One"/>
              <a:buNone/>
              <a:defRPr sz="4000" b="1">
                <a:solidFill>
                  <a:schemeClr val="lt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299250" y="4154375"/>
            <a:ext cx="3829200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25_1">
    <p:bg>
      <p:bgPr>
        <a:solidFill>
          <a:schemeClr val="accent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0" y="0"/>
            <a:ext cx="43479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5024185" y="1440200"/>
            <a:ext cx="3400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502418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21_1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713225" y="2347842"/>
            <a:ext cx="4109100" cy="14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713225" y="1521325"/>
            <a:ext cx="4109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/>
          <p:nvPr/>
        </p:nvSpPr>
        <p:spPr>
          <a:xfrm rot="5400000">
            <a:off x="-761012" y="-790512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59" name="Google Shape;159;p25"/>
          <p:cNvSpPr/>
          <p:nvPr/>
        </p:nvSpPr>
        <p:spPr>
          <a:xfrm rot="5400000">
            <a:off x="-856262" y="-1009587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25"/>
          <p:cNvSpPr/>
          <p:nvPr/>
        </p:nvSpPr>
        <p:spPr>
          <a:xfrm rot="-5400000">
            <a:off x="2896850" y="288000"/>
            <a:ext cx="10141200" cy="45675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_3">
    <p:bg>
      <p:bgPr>
        <a:solidFill>
          <a:schemeClr val="accent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1383600" y="2307450"/>
            <a:ext cx="6376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 idx="2"/>
          </p:nvPr>
        </p:nvSpPr>
        <p:spPr>
          <a:xfrm>
            <a:off x="1120875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ubTitle" idx="1"/>
          </p:nvPr>
        </p:nvSpPr>
        <p:spPr>
          <a:xfrm>
            <a:off x="734175" y="1166874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title" idx="3"/>
          </p:nvPr>
        </p:nvSpPr>
        <p:spPr>
          <a:xfrm>
            <a:off x="1120875" y="34779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4"/>
          </p:nvPr>
        </p:nvSpPr>
        <p:spPr>
          <a:xfrm>
            <a:off x="734175" y="3747815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title" idx="5"/>
          </p:nvPr>
        </p:nvSpPr>
        <p:spPr>
          <a:xfrm>
            <a:off x="6063846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ubTitle" idx="6"/>
          </p:nvPr>
        </p:nvSpPr>
        <p:spPr>
          <a:xfrm>
            <a:off x="5677150" y="1166874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title" idx="7"/>
          </p:nvPr>
        </p:nvSpPr>
        <p:spPr>
          <a:xfrm>
            <a:off x="6063846" y="3478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8"/>
          </p:nvPr>
        </p:nvSpPr>
        <p:spPr>
          <a:xfrm>
            <a:off x="5677150" y="3746088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6">
    <p:bg>
      <p:bgPr>
        <a:solidFill>
          <a:schemeClr val="accent5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subTitle" idx="1"/>
          </p:nvPr>
        </p:nvSpPr>
        <p:spPr>
          <a:xfrm>
            <a:off x="1742675" y="3508850"/>
            <a:ext cx="23796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ubTitle" idx="2"/>
          </p:nvPr>
        </p:nvSpPr>
        <p:spPr>
          <a:xfrm>
            <a:off x="5021770" y="3508850"/>
            <a:ext cx="23796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title" idx="3"/>
          </p:nvPr>
        </p:nvSpPr>
        <p:spPr>
          <a:xfrm>
            <a:off x="1865338" y="32482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title" idx="4"/>
          </p:nvPr>
        </p:nvSpPr>
        <p:spPr>
          <a:xfrm>
            <a:off x="5144462" y="32482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33"/>
          <p:cNvSpPr/>
          <p:nvPr/>
        </p:nvSpPr>
        <p:spPr>
          <a:xfrm rot="10800000" flipH="1">
            <a:off x="0" y="-36200"/>
            <a:ext cx="2292600" cy="2084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"/>
          <p:cNvSpPr/>
          <p:nvPr/>
        </p:nvSpPr>
        <p:spPr>
          <a:xfrm>
            <a:off x="6053100" y="30648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9_1">
    <p:bg>
      <p:bgPr>
        <a:solidFill>
          <a:schemeClr val="dk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1043779" y="3204651"/>
            <a:ext cx="18975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subTitle" idx="1"/>
          </p:nvPr>
        </p:nvSpPr>
        <p:spPr>
          <a:xfrm>
            <a:off x="1059229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title" idx="2"/>
          </p:nvPr>
        </p:nvSpPr>
        <p:spPr>
          <a:xfrm>
            <a:off x="2342317" y="1754375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39"/>
          <p:cNvSpPr txBox="1">
            <a:spLocks noGrp="1"/>
          </p:cNvSpPr>
          <p:nvPr>
            <p:ph type="subTitle" idx="3"/>
          </p:nvPr>
        </p:nvSpPr>
        <p:spPr>
          <a:xfrm>
            <a:off x="2349967" y="20640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97" name="Google Shape;297;p39"/>
          <p:cNvSpPr txBox="1">
            <a:spLocks noGrp="1"/>
          </p:cNvSpPr>
          <p:nvPr>
            <p:ph type="title" idx="4"/>
          </p:nvPr>
        </p:nvSpPr>
        <p:spPr>
          <a:xfrm>
            <a:off x="3631360" y="3204651"/>
            <a:ext cx="18819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39"/>
          <p:cNvSpPr txBox="1">
            <a:spLocks noGrp="1"/>
          </p:cNvSpPr>
          <p:nvPr>
            <p:ph type="subTitle" idx="5"/>
          </p:nvPr>
        </p:nvSpPr>
        <p:spPr>
          <a:xfrm>
            <a:off x="3639010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99" name="Google Shape;299;p39"/>
          <p:cNvSpPr txBox="1">
            <a:spLocks noGrp="1"/>
          </p:cNvSpPr>
          <p:nvPr>
            <p:ph type="title" idx="6"/>
          </p:nvPr>
        </p:nvSpPr>
        <p:spPr>
          <a:xfrm>
            <a:off x="4926083" y="1754375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39"/>
          <p:cNvSpPr txBox="1">
            <a:spLocks noGrp="1"/>
          </p:cNvSpPr>
          <p:nvPr>
            <p:ph type="subTitle" idx="7"/>
          </p:nvPr>
        </p:nvSpPr>
        <p:spPr>
          <a:xfrm>
            <a:off x="4930583" y="2064076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title" idx="8"/>
          </p:nvPr>
        </p:nvSpPr>
        <p:spPr>
          <a:xfrm>
            <a:off x="6215127" y="3204651"/>
            <a:ext cx="18756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39"/>
          <p:cNvSpPr txBox="1">
            <a:spLocks noGrp="1"/>
          </p:cNvSpPr>
          <p:nvPr>
            <p:ph type="subTitle" idx="9"/>
          </p:nvPr>
        </p:nvSpPr>
        <p:spPr>
          <a:xfrm>
            <a:off x="6219627" y="3538242"/>
            <a:ext cx="18666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03" name="Google Shape;303;p39"/>
          <p:cNvSpPr txBox="1">
            <a:spLocks noGrp="1"/>
          </p:cNvSpPr>
          <p:nvPr>
            <p:ph type="title" idx="13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">
    <p:bg>
      <p:bgPr>
        <a:solidFill>
          <a:schemeClr val="dk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44"/>
          <p:cNvSpPr/>
          <p:nvPr/>
        </p:nvSpPr>
        <p:spPr>
          <a:xfrm rot="10800000" flipH="1">
            <a:off x="-229775" y="-360250"/>
            <a:ext cx="2292600" cy="2084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4"/>
          <p:cNvSpPr/>
          <p:nvPr/>
        </p:nvSpPr>
        <p:spPr>
          <a:xfrm>
            <a:off x="6989900" y="3447800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2_1">
    <p:bg>
      <p:bgPr>
        <a:solidFill>
          <a:schemeClr val="accent5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7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47"/>
          <p:cNvSpPr/>
          <p:nvPr/>
        </p:nvSpPr>
        <p:spPr>
          <a:xfrm rot="10800000" flipH="1">
            <a:off x="-287750" y="-113775"/>
            <a:ext cx="2978700" cy="3082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7"/>
          <p:cNvSpPr/>
          <p:nvPr/>
        </p:nvSpPr>
        <p:spPr>
          <a:xfrm>
            <a:off x="5008975" y="1687000"/>
            <a:ext cx="7403100" cy="3794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_AND_BODY_1">
    <p:bg>
      <p:bgPr>
        <a:solidFill>
          <a:schemeClr val="accent5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"/>
          <p:cNvSpPr txBox="1">
            <a:spLocks noGrp="1"/>
          </p:cNvSpPr>
          <p:nvPr>
            <p:ph type="title"/>
          </p:nvPr>
        </p:nvSpPr>
        <p:spPr>
          <a:xfrm>
            <a:off x="713225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49"/>
          <p:cNvSpPr/>
          <p:nvPr/>
        </p:nvSpPr>
        <p:spPr>
          <a:xfrm>
            <a:off x="-1681400" y="2482100"/>
            <a:ext cx="3405900" cy="3302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1" name="Google Shape;361;p49"/>
          <p:cNvSpPr/>
          <p:nvPr/>
        </p:nvSpPr>
        <p:spPr>
          <a:xfrm rot="10800000">
            <a:off x="6494725" y="-11822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2" name="Google Shape;362;p49"/>
          <p:cNvSpPr/>
          <p:nvPr/>
        </p:nvSpPr>
        <p:spPr>
          <a:xfrm rot="10800000">
            <a:off x="5515225" y="-1807100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9"/>
          <p:cNvSpPr txBox="1">
            <a:spLocks noGrp="1"/>
          </p:cNvSpPr>
          <p:nvPr>
            <p:ph type="body" idx="1"/>
          </p:nvPr>
        </p:nvSpPr>
        <p:spPr>
          <a:xfrm>
            <a:off x="713225" y="1424150"/>
            <a:ext cx="7710900" cy="3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35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"/>
          <p:cNvSpPr/>
          <p:nvPr/>
        </p:nvSpPr>
        <p:spPr>
          <a:xfrm flipH="1">
            <a:off x="7024500" y="260062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2" name="Google Shape;432;p57"/>
          <p:cNvSpPr/>
          <p:nvPr/>
        </p:nvSpPr>
        <p:spPr>
          <a:xfrm flipH="1">
            <a:off x="7128800" y="2600625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3" name="Google Shape;433;p57"/>
          <p:cNvSpPr/>
          <p:nvPr/>
        </p:nvSpPr>
        <p:spPr>
          <a:xfrm rot="10800000" flipH="1">
            <a:off x="-7624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4" name="Google Shape;434;p57"/>
          <p:cNvSpPr/>
          <p:nvPr/>
        </p:nvSpPr>
        <p:spPr>
          <a:xfrm rot="10800000" flipH="1">
            <a:off x="-1681400" y="-15226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35_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8"/>
          <p:cNvSpPr/>
          <p:nvPr/>
        </p:nvSpPr>
        <p:spPr>
          <a:xfrm rot="10800000" flipH="1">
            <a:off x="0" y="-36200"/>
            <a:ext cx="2292600" cy="2084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58"/>
          <p:cNvSpPr/>
          <p:nvPr/>
        </p:nvSpPr>
        <p:spPr>
          <a:xfrm>
            <a:off x="6053100" y="30648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" type="twoColTx">
  <p:cSld name="TITLE_AND_TWO_COLUMNS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833927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209273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554977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3"/>
          </p:nvPr>
        </p:nvSpPr>
        <p:spPr>
          <a:xfrm>
            <a:off x="5930323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3588450" y="-22625"/>
            <a:ext cx="1967100" cy="885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35_1_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9" name="Google Shape;439;p59"/>
          <p:cNvCxnSpPr/>
          <p:nvPr/>
        </p:nvCxnSpPr>
        <p:spPr>
          <a:xfrm>
            <a:off x="6350113" y="-1501125"/>
            <a:ext cx="3757500" cy="418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0" name="Google Shape;440;p59"/>
          <p:cNvSpPr/>
          <p:nvPr/>
        </p:nvSpPr>
        <p:spPr>
          <a:xfrm>
            <a:off x="-64200" y="3825775"/>
            <a:ext cx="1296000" cy="1382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59"/>
          <p:cNvSpPr/>
          <p:nvPr/>
        </p:nvSpPr>
        <p:spPr>
          <a:xfrm>
            <a:off x="5258900" y="-23792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59"/>
          <p:cNvSpPr/>
          <p:nvPr/>
        </p:nvSpPr>
        <p:spPr>
          <a:xfrm rot="10800000">
            <a:off x="-5389050" y="-2161975"/>
            <a:ext cx="11403900" cy="58443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59"/>
          <p:cNvSpPr/>
          <p:nvPr/>
        </p:nvSpPr>
        <p:spPr>
          <a:xfrm>
            <a:off x="5211275" y="386352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9"/>
          <p:cNvSpPr/>
          <p:nvPr/>
        </p:nvSpPr>
        <p:spPr>
          <a:xfrm rot="10800000">
            <a:off x="1107975" y="-556075"/>
            <a:ext cx="2907300" cy="14901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/>
          <p:nvPr/>
        </p:nvSpPr>
        <p:spPr>
          <a:xfrm flipH="1">
            <a:off x="7024500" y="2600625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3" name="Google Shape;33;p6"/>
          <p:cNvSpPr/>
          <p:nvPr/>
        </p:nvSpPr>
        <p:spPr>
          <a:xfrm flipH="1">
            <a:off x="7128800" y="2600625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4" name="Google Shape;34;p6"/>
          <p:cNvSpPr/>
          <p:nvPr/>
        </p:nvSpPr>
        <p:spPr>
          <a:xfrm rot="10800000" flipH="1">
            <a:off x="-762425" y="-915550"/>
            <a:ext cx="3405900" cy="3302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" name="Google Shape;35;p6"/>
          <p:cNvSpPr/>
          <p:nvPr/>
        </p:nvSpPr>
        <p:spPr>
          <a:xfrm rot="10800000" flipH="1">
            <a:off x="-1681400" y="-1522625"/>
            <a:ext cx="5364900" cy="25164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05050" y="1840500"/>
            <a:ext cx="75339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6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accent5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-169300" y="-64500"/>
            <a:ext cx="4451100" cy="5272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13"/>
          <p:cNvCxnSpPr/>
          <p:nvPr/>
        </p:nvCxnSpPr>
        <p:spPr>
          <a:xfrm rot="10800000">
            <a:off x="-1604675" y="1624350"/>
            <a:ext cx="4819800" cy="4419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5690650" y="188322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2" hasCustomPrompt="1"/>
          </p:nvPr>
        </p:nvSpPr>
        <p:spPr>
          <a:xfrm>
            <a:off x="4810771" y="11640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3" hasCustomPrompt="1"/>
          </p:nvPr>
        </p:nvSpPr>
        <p:spPr>
          <a:xfrm>
            <a:off x="4810771" y="20319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/>
          </p:nvPr>
        </p:nvSpPr>
        <p:spPr>
          <a:xfrm>
            <a:off x="5690650" y="362827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5"/>
          </p:nvPr>
        </p:nvSpPr>
        <p:spPr>
          <a:xfrm>
            <a:off x="5690650" y="104400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5690650" y="276035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4810771" y="28804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8" hasCustomPrompt="1"/>
          </p:nvPr>
        </p:nvSpPr>
        <p:spPr>
          <a:xfrm>
            <a:off x="4810771" y="37483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5690650" y="1319545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9"/>
          </p:nvPr>
        </p:nvSpPr>
        <p:spPr>
          <a:xfrm>
            <a:off x="5690650" y="30454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3"/>
          </p:nvPr>
        </p:nvSpPr>
        <p:spPr>
          <a:xfrm>
            <a:off x="5690650" y="216269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4"/>
          </p:nvPr>
        </p:nvSpPr>
        <p:spPr>
          <a:xfrm>
            <a:off x="5690650" y="390774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/>
          </p:nvPr>
        </p:nvSpPr>
        <p:spPr>
          <a:xfrm>
            <a:off x="713225" y="2198800"/>
            <a:ext cx="3416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_2">
    <p:bg>
      <p:bgPr>
        <a:solidFill>
          <a:schemeClr val="accent5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 hasCustomPrompt="1"/>
          </p:nvPr>
        </p:nvSpPr>
        <p:spPr>
          <a:xfrm>
            <a:off x="815488" y="2995725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2"/>
          </p:nvPr>
        </p:nvSpPr>
        <p:spPr>
          <a:xfrm>
            <a:off x="1633438" y="2931800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1633438" y="3207354"/>
            <a:ext cx="29334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/>
          <p:nvPr/>
        </p:nvSpPr>
        <p:spPr>
          <a:xfrm rot="10800000">
            <a:off x="-19875" y="-13336"/>
            <a:ext cx="9203100" cy="2690100"/>
          </a:xfrm>
          <a:prstGeom prst="triangle">
            <a:avLst>
              <a:gd name="adj" fmla="val 4989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3" hasCustomPrompt="1"/>
          </p:nvPr>
        </p:nvSpPr>
        <p:spPr>
          <a:xfrm>
            <a:off x="815488" y="3888750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4"/>
          </p:nvPr>
        </p:nvSpPr>
        <p:spPr>
          <a:xfrm>
            <a:off x="1633438" y="3824821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5"/>
          </p:nvPr>
        </p:nvSpPr>
        <p:spPr>
          <a:xfrm>
            <a:off x="1633438" y="4100375"/>
            <a:ext cx="29334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6" hasCustomPrompt="1"/>
          </p:nvPr>
        </p:nvSpPr>
        <p:spPr>
          <a:xfrm>
            <a:off x="4543875" y="2995725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7"/>
          </p:nvPr>
        </p:nvSpPr>
        <p:spPr>
          <a:xfrm>
            <a:off x="5395160" y="2931800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8"/>
          </p:nvPr>
        </p:nvSpPr>
        <p:spPr>
          <a:xfrm>
            <a:off x="5395160" y="3207354"/>
            <a:ext cx="29334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9" hasCustomPrompt="1"/>
          </p:nvPr>
        </p:nvSpPr>
        <p:spPr>
          <a:xfrm>
            <a:off x="4543875" y="3888750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3"/>
          </p:nvPr>
        </p:nvSpPr>
        <p:spPr>
          <a:xfrm>
            <a:off x="5395160" y="3824822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4"/>
          </p:nvPr>
        </p:nvSpPr>
        <p:spPr>
          <a:xfrm>
            <a:off x="5395160" y="4100376"/>
            <a:ext cx="2933400" cy="5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88" name="Google Shape;88;p14"/>
          <p:cNvCxnSpPr/>
          <p:nvPr/>
        </p:nvCxnSpPr>
        <p:spPr>
          <a:xfrm rot="10800000">
            <a:off x="-2241975" y="1909725"/>
            <a:ext cx="4819800" cy="441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4"/>
          <p:cNvCxnSpPr/>
          <p:nvPr/>
        </p:nvCxnSpPr>
        <p:spPr>
          <a:xfrm rot="10800000" flipH="1">
            <a:off x="6566175" y="1880250"/>
            <a:ext cx="4819800" cy="441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4"/>
          <p:cNvSpPr txBox="1">
            <a:spLocks noGrp="1"/>
          </p:cNvSpPr>
          <p:nvPr>
            <p:ph type="title" idx="15"/>
          </p:nvPr>
        </p:nvSpPr>
        <p:spPr>
          <a:xfrm>
            <a:off x="713225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5">
    <p:bg>
      <p:bgPr>
        <a:solidFill>
          <a:schemeClr val="accent5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4796125" y="-217575"/>
            <a:ext cx="4347900" cy="561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71322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842850" y="539500"/>
            <a:ext cx="800100" cy="857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bg>
      <p:bgPr>
        <a:solidFill>
          <a:schemeClr val="accent5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1348225" y="695250"/>
            <a:ext cx="6572100" cy="375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 rot="10800000">
            <a:off x="3133650" y="-22775"/>
            <a:ext cx="2876700" cy="1295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2517475" y="2351960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984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298450" algn="just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298450" algn="just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Montserrat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1687950" y="15213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8" r:id="rId5"/>
    <p:sldLayoutId id="2147483659" r:id="rId6"/>
    <p:sldLayoutId id="2147483660" r:id="rId7"/>
    <p:sldLayoutId id="2147483664" r:id="rId8"/>
    <p:sldLayoutId id="2147483665" r:id="rId9"/>
    <p:sldLayoutId id="2147483670" r:id="rId10"/>
    <p:sldLayoutId id="2147483671" r:id="rId11"/>
    <p:sldLayoutId id="2147483676" r:id="rId12"/>
    <p:sldLayoutId id="2147483679" r:id="rId13"/>
    <p:sldLayoutId id="2147483685" r:id="rId14"/>
    <p:sldLayoutId id="2147483690" r:id="rId15"/>
    <p:sldLayoutId id="2147483693" r:id="rId16"/>
    <p:sldLayoutId id="2147483695" r:id="rId17"/>
    <p:sldLayoutId id="2147483703" r:id="rId18"/>
    <p:sldLayoutId id="2147483704" r:id="rId19"/>
    <p:sldLayoutId id="214748370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>
            <a:spLocks noGrp="1"/>
          </p:cNvSpPr>
          <p:nvPr>
            <p:ph type="ctrTitle"/>
          </p:nvPr>
        </p:nvSpPr>
        <p:spPr>
          <a:xfrm>
            <a:off x="3805750" y="2198675"/>
            <a:ext cx="43227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ВЕДЕНИЕ ГОСПАБЛИКОВ КУЛЬТУРЫ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ЕМЕЛЬЯНОВСКИЙ РАЙОН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7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ФОТО</a:t>
            </a:r>
            <a:endParaRPr dirty="0">
              <a:latin typeface="GT Eesti Pro Display Medium" panose="00000600000000000000" pitchFamily="2" charset="-52"/>
            </a:endParaRPr>
          </a:p>
        </p:txBody>
      </p:sp>
      <p:cxnSp>
        <p:nvCxnSpPr>
          <p:cNvPr id="565" name="Google Shape;565;p77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486ECC-7D22-E204-C120-07A4E9EC3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62" t="24009" r="39012" b="24778"/>
          <a:stretch/>
        </p:blipFill>
        <p:spPr>
          <a:xfrm>
            <a:off x="395110" y="1745672"/>
            <a:ext cx="3722431" cy="29833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8F6DE9-BDAE-2393-ADB9-9EBF002C0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04" t="29166" r="39440" b="26902"/>
          <a:stretch/>
        </p:blipFill>
        <p:spPr>
          <a:xfrm>
            <a:off x="4313105" y="1745672"/>
            <a:ext cx="4213473" cy="29186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BF081A-522D-714D-A589-D5E4BBB88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2" t="29830" r="39128" b="8357"/>
          <a:stretch/>
        </p:blipFill>
        <p:spPr>
          <a:xfrm>
            <a:off x="4322619" y="498764"/>
            <a:ext cx="4470400" cy="43410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7FC14D-B8AC-C52E-2574-87B08FF53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8" t="22593" r="39506" b="9335"/>
          <a:stretch/>
        </p:blipFill>
        <p:spPr>
          <a:xfrm>
            <a:off x="123152" y="411821"/>
            <a:ext cx="4108744" cy="437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49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6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ВИДЕО</a:t>
            </a:r>
            <a:endParaRPr b="1" dirty="0">
              <a:latin typeface="GT Eesti Pro Display Medium" panose="00000600000000000000" pitchFamily="2" charset="-52"/>
            </a:endParaRPr>
          </a:p>
        </p:txBody>
      </p:sp>
      <p:cxnSp>
        <p:nvCxnSpPr>
          <p:cNvPr id="785" name="Google Shape;785;p96"/>
          <p:cNvCxnSpPr/>
          <p:nvPr/>
        </p:nvCxnSpPr>
        <p:spPr>
          <a:xfrm>
            <a:off x="4248450" y="12750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2BAC6E-170D-AB42-52F4-1E7AD92D2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8" t="22812" r="39012" b="15045"/>
          <a:stretch/>
        </p:blipFill>
        <p:spPr>
          <a:xfrm>
            <a:off x="2759106" y="1490796"/>
            <a:ext cx="3789476" cy="36353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4"/>
          <p:cNvSpPr txBox="1">
            <a:spLocks noGrp="1"/>
          </p:cNvSpPr>
          <p:nvPr>
            <p:ph type="title"/>
          </p:nvPr>
        </p:nvSpPr>
        <p:spPr>
          <a:xfrm>
            <a:off x="4279392" y="1440200"/>
            <a:ext cx="4145593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ИНФОРМАЦИОННЫЕ КАРТОЧКИ</a:t>
            </a:r>
          </a:p>
        </p:txBody>
      </p:sp>
      <p:sp>
        <p:nvSpPr>
          <p:cNvPr id="540" name="Google Shape;540;p74"/>
          <p:cNvSpPr txBox="1">
            <a:spLocks noGrp="1"/>
          </p:cNvSpPr>
          <p:nvPr>
            <p:ph type="subTitle" idx="1"/>
          </p:nvPr>
        </p:nvSpPr>
        <p:spPr>
          <a:xfrm>
            <a:off x="5024185" y="2802796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Необходимы при большом количестве информации</a:t>
            </a:r>
            <a:endParaRPr dirty="0"/>
          </a:p>
        </p:txBody>
      </p:sp>
      <p:cxnSp>
        <p:nvCxnSpPr>
          <p:cNvPr id="544" name="Google Shape;544;p74"/>
          <p:cNvCxnSpPr/>
          <p:nvPr/>
        </p:nvCxnSpPr>
        <p:spPr>
          <a:xfrm>
            <a:off x="7777885" y="270752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74"/>
          <p:cNvSpPr/>
          <p:nvPr/>
        </p:nvSpPr>
        <p:spPr>
          <a:xfrm flipH="1">
            <a:off x="7624885" y="539500"/>
            <a:ext cx="800100" cy="857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" y="338328"/>
            <a:ext cx="1335024" cy="133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98" y="338328"/>
            <a:ext cx="1335024" cy="133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22" y="338328"/>
            <a:ext cx="1335024" cy="133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" y="1673352"/>
            <a:ext cx="1335024" cy="133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98" y="1673352"/>
            <a:ext cx="1335024" cy="133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22" y="1673352"/>
            <a:ext cx="1335024" cy="1335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" y="3008376"/>
            <a:ext cx="1335024" cy="1335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98" y="3008376"/>
            <a:ext cx="1335024" cy="1335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22" y="3008376"/>
            <a:ext cx="1335024" cy="13350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6"/>
          <p:cNvSpPr txBox="1">
            <a:spLocks noGrp="1"/>
          </p:cNvSpPr>
          <p:nvPr>
            <p:ph type="body" idx="1"/>
          </p:nvPr>
        </p:nvSpPr>
        <p:spPr>
          <a:xfrm>
            <a:off x="851125" y="2723677"/>
            <a:ext cx="4109100" cy="14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ru-RU" sz="1800" dirty="0"/>
              <a:t>Опросы</a:t>
            </a:r>
            <a:endParaRPr sz="1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ru-RU" sz="1800" dirty="0"/>
              <a:t>Вопросы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ru-RU" sz="1800" dirty="0"/>
              <a:t>Онлайн-конкурсы</a:t>
            </a:r>
            <a:endParaRPr sz="1800" dirty="0"/>
          </a:p>
        </p:txBody>
      </p:sp>
      <p:sp>
        <p:nvSpPr>
          <p:cNvPr id="558" name="Google Shape;558;p76"/>
          <p:cNvSpPr txBox="1">
            <a:spLocks noGrp="1"/>
          </p:cNvSpPr>
          <p:nvPr>
            <p:ph type="title"/>
          </p:nvPr>
        </p:nvSpPr>
        <p:spPr>
          <a:xfrm>
            <a:off x="713225" y="1521325"/>
            <a:ext cx="4109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GT Eesti Pro Display Medium" panose="00000600000000000000" pitchFamily="2" charset="-52"/>
              </a:rPr>
              <a:t>3. ВОВЛЕЧЕННОСТЬ АУДИТОРИИ</a:t>
            </a:r>
            <a:endParaRPr lang="ru-RU" dirty="0">
              <a:latin typeface="GT Eesti Pro Display Medium" panose="00000600000000000000" pitchFamily="2" charset="-52"/>
            </a:endParaRPr>
          </a:p>
        </p:txBody>
      </p:sp>
      <p:cxnSp>
        <p:nvCxnSpPr>
          <p:cNvPr id="559" name="Google Shape;559;p76"/>
          <p:cNvCxnSpPr/>
          <p:nvPr/>
        </p:nvCxnSpPr>
        <p:spPr>
          <a:xfrm>
            <a:off x="851125" y="2723677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56" t="975" b="1693"/>
          <a:stretch/>
        </p:blipFill>
        <p:spPr>
          <a:xfrm>
            <a:off x="295565" y="129309"/>
            <a:ext cx="3292618" cy="48490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612" b="940"/>
          <a:stretch/>
        </p:blipFill>
        <p:spPr>
          <a:xfrm>
            <a:off x="3663227" y="247938"/>
            <a:ext cx="5354618" cy="46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91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5"/>
          <p:cNvSpPr txBox="1">
            <a:spLocks noGrp="1"/>
          </p:cNvSpPr>
          <p:nvPr>
            <p:ph type="body" idx="1"/>
          </p:nvPr>
        </p:nvSpPr>
        <p:spPr>
          <a:xfrm>
            <a:off x="147782" y="1828094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</a:rPr>
              <a:t>виджеты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51" name="Google Shape;551;p75"/>
          <p:cNvSpPr txBox="1">
            <a:spLocks noGrp="1"/>
          </p:cNvSpPr>
          <p:nvPr>
            <p:ph type="title"/>
          </p:nvPr>
        </p:nvSpPr>
        <p:spPr>
          <a:xfrm>
            <a:off x="-755886" y="77775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T Eesti Pro Display Medium" panose="00000600000000000000" pitchFamily="2" charset="-52"/>
              </a:rPr>
              <a:t>4. ДОПОЛНИТЕЛЬНЫЕ </a:t>
            </a:r>
            <a:r>
              <a:rPr lang="ru-RU" b="1" dirty="0">
                <a:latin typeface="GT Eesti Pro Display Medium" panose="00000600000000000000" pitchFamily="2" charset="-52"/>
              </a:rPr>
              <a:t>ВОЗМОЖНОСТИ</a:t>
            </a:r>
          </a:p>
        </p:txBody>
      </p:sp>
      <p:cxnSp>
        <p:nvCxnSpPr>
          <p:cNvPr id="552" name="Google Shape;552;p75"/>
          <p:cNvCxnSpPr/>
          <p:nvPr/>
        </p:nvCxnSpPr>
        <p:spPr>
          <a:xfrm>
            <a:off x="1878782" y="1828094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B05716-BE1D-E4CB-BB50-DE370C7B4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14" t="22593" r="15062" b="14824"/>
          <a:stretch/>
        </p:blipFill>
        <p:spPr>
          <a:xfrm>
            <a:off x="3804301" y="1508686"/>
            <a:ext cx="5154552" cy="30165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>
          <a:extLst>
            <a:ext uri="{FF2B5EF4-FFF2-40B4-BE49-F238E27FC236}">
              <a16:creationId xmlns:a16="http://schemas.microsoft.com/office/drawing/2014/main" xmlns="" id="{775C8E10-C656-CCF8-2DD1-44951FE5A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5">
            <a:extLst>
              <a:ext uri="{FF2B5EF4-FFF2-40B4-BE49-F238E27FC236}">
                <a16:creationId xmlns:a16="http://schemas.microsoft.com/office/drawing/2014/main" xmlns="" id="{C567E8C5-C84E-BFF1-6727-359A8EEAE0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60650" y="1948167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</a:rPr>
              <a:t>истории, сюжеты</a:t>
            </a:r>
            <a:endParaRPr sz="1800" dirty="0">
              <a:solidFill>
                <a:srgbClr val="000000"/>
              </a:solidFill>
            </a:endParaRPr>
          </a:p>
        </p:txBody>
      </p:sp>
      <p:sp>
        <p:nvSpPr>
          <p:cNvPr id="551" name="Google Shape;551;p75">
            <a:extLst>
              <a:ext uri="{FF2B5EF4-FFF2-40B4-BE49-F238E27FC236}">
                <a16:creationId xmlns:a16="http://schemas.microsoft.com/office/drawing/2014/main" xmlns="" id="{E41FE055-3886-F141-BDED-0DD58BD317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9606" y="84761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GT Eesti Pro Display Medium" panose="00000600000000000000" pitchFamily="2" charset="-52"/>
              </a:rPr>
              <a:t>ДОПОЛНИТЕЛЬНЫЕ ВОЗМОЖНОСТИ</a:t>
            </a:r>
          </a:p>
        </p:txBody>
      </p:sp>
      <p:cxnSp>
        <p:nvCxnSpPr>
          <p:cNvPr id="552" name="Google Shape;552;p75">
            <a:extLst>
              <a:ext uri="{FF2B5EF4-FFF2-40B4-BE49-F238E27FC236}">
                <a16:creationId xmlns:a16="http://schemas.microsoft.com/office/drawing/2014/main" xmlns="" id="{75AB0AF5-DACE-7DD2-3190-A03192495752}"/>
              </a:ext>
            </a:extLst>
          </p:cNvPr>
          <p:cNvCxnSpPr/>
          <p:nvPr/>
        </p:nvCxnSpPr>
        <p:spPr>
          <a:xfrm>
            <a:off x="6991650" y="1948167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E91D76-02D3-538F-0551-B79DB7FA6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2" t="37641" r="38975" b="7798"/>
          <a:stretch/>
        </p:blipFill>
        <p:spPr>
          <a:xfrm>
            <a:off x="886691" y="1376216"/>
            <a:ext cx="3799315" cy="320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>
          <a:extLst>
            <a:ext uri="{FF2B5EF4-FFF2-40B4-BE49-F238E27FC236}">
              <a16:creationId xmlns:a16="http://schemas.microsoft.com/office/drawing/2014/main" xmlns="" id="{B15F7E04-44E7-FA2F-FE3A-74AE626EF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5">
            <a:extLst>
              <a:ext uri="{FF2B5EF4-FFF2-40B4-BE49-F238E27FC236}">
                <a16:creationId xmlns:a16="http://schemas.microsoft.com/office/drawing/2014/main" xmlns="" id="{6FE47DE7-749E-6945-B161-E4D166A1F5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207278" y="2123657"/>
            <a:ext cx="41091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</a:rPr>
              <a:t>Отложенный постинг</a:t>
            </a:r>
            <a:endParaRPr sz="1800" dirty="0">
              <a:solidFill>
                <a:srgbClr val="000000"/>
              </a:solidFill>
            </a:endParaRPr>
          </a:p>
        </p:txBody>
      </p:sp>
      <p:sp>
        <p:nvSpPr>
          <p:cNvPr id="551" name="Google Shape;551;p75">
            <a:extLst>
              <a:ext uri="{FF2B5EF4-FFF2-40B4-BE49-F238E27FC236}">
                <a16:creationId xmlns:a16="http://schemas.microsoft.com/office/drawing/2014/main" xmlns="" id="{AF78AC1B-E6B0-2AE3-D9A2-EC135FCEB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63591" y="999777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GT Eesti Pro Display Medium" panose="00000600000000000000" pitchFamily="2" charset="-52"/>
              </a:rPr>
              <a:t>ДОПОЛНИТЕЛЬНЫЕ ВОЗМОЖНОСТИ</a:t>
            </a:r>
          </a:p>
        </p:txBody>
      </p:sp>
      <p:cxnSp>
        <p:nvCxnSpPr>
          <p:cNvPr id="552" name="Google Shape;552;p75">
            <a:extLst>
              <a:ext uri="{FF2B5EF4-FFF2-40B4-BE49-F238E27FC236}">
                <a16:creationId xmlns:a16="http://schemas.microsoft.com/office/drawing/2014/main" xmlns="" id="{AB6B0ACB-46EB-A733-4C89-208356298CE7}"/>
              </a:ext>
            </a:extLst>
          </p:cNvPr>
          <p:cNvCxnSpPr/>
          <p:nvPr/>
        </p:nvCxnSpPr>
        <p:spPr>
          <a:xfrm>
            <a:off x="1523722" y="2123657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64824E-0D48-8C63-A1F3-A2EA169A1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14" t="23473" r="39013" b="8237"/>
          <a:stretch/>
        </p:blipFill>
        <p:spPr>
          <a:xfrm>
            <a:off x="4969164" y="999777"/>
            <a:ext cx="3814618" cy="40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99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8"/>
          <p:cNvSpPr txBox="1">
            <a:spLocks noGrp="1"/>
          </p:cNvSpPr>
          <p:nvPr>
            <p:ph type="title"/>
          </p:nvPr>
        </p:nvSpPr>
        <p:spPr>
          <a:xfrm>
            <a:off x="755050" y="1015386"/>
            <a:ext cx="75339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СПАСИБО ЗА ВНИМАНИЕ</a:t>
            </a:r>
          </a:p>
        </p:txBody>
      </p:sp>
      <p:cxnSp>
        <p:nvCxnSpPr>
          <p:cNvPr id="682" name="Google Shape;682;p88"/>
          <p:cNvCxnSpPr/>
          <p:nvPr/>
        </p:nvCxnSpPr>
        <p:spPr>
          <a:xfrm>
            <a:off x="2785750" y="3053395"/>
            <a:ext cx="347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0"/>
          <p:cNvSpPr txBox="1">
            <a:spLocks noGrp="1"/>
          </p:cNvSpPr>
          <p:nvPr>
            <p:ph type="title" idx="15"/>
          </p:nvPr>
        </p:nvSpPr>
        <p:spPr>
          <a:xfrm>
            <a:off x="713225" y="2198800"/>
            <a:ext cx="34164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GT Eesti Pro Display Medium" panose="00000600000000000000" pitchFamily="2" charset="-52"/>
              </a:rPr>
              <a:t>КАК ХОРОШО ВЕСТИ СОЦСЕТИ</a:t>
            </a:r>
            <a:endParaRPr lang="ru-RU" b="1" dirty="0">
              <a:solidFill>
                <a:schemeClr val="lt1"/>
              </a:solidFill>
              <a:latin typeface="GT Eesti Pro Display Medium" panose="00000600000000000000" pitchFamily="2" charset="-52"/>
            </a:endParaRPr>
          </a:p>
        </p:txBody>
      </p:sp>
      <p:sp>
        <p:nvSpPr>
          <p:cNvPr id="485" name="Google Shape;485;p70"/>
          <p:cNvSpPr txBox="1">
            <a:spLocks noGrp="1"/>
          </p:cNvSpPr>
          <p:nvPr>
            <p:ph type="subTitle" idx="1"/>
          </p:nvPr>
        </p:nvSpPr>
        <p:spPr>
          <a:xfrm>
            <a:off x="5690650" y="1246393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на месяц</a:t>
            </a:r>
            <a:endParaRPr dirty="0"/>
          </a:p>
        </p:txBody>
      </p:sp>
      <p:sp>
        <p:nvSpPr>
          <p:cNvPr id="486" name="Google Shape;486;p70"/>
          <p:cNvSpPr txBox="1">
            <a:spLocks noGrp="1"/>
          </p:cNvSpPr>
          <p:nvPr>
            <p:ph type="title" idx="5"/>
          </p:nvPr>
        </p:nvSpPr>
        <p:spPr>
          <a:xfrm>
            <a:off x="5690650" y="1126296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КОНТЕНТ-ПЛАН</a:t>
            </a:r>
            <a:endParaRPr lang="ru-RU" dirty="0">
              <a:solidFill>
                <a:schemeClr val="dk1"/>
              </a:solidFill>
              <a:latin typeface="GT Eesti Pro Display Medium" panose="00000600000000000000" pitchFamily="2" charset="-52"/>
            </a:endParaRPr>
          </a:p>
        </p:txBody>
      </p:sp>
      <p:sp>
        <p:nvSpPr>
          <p:cNvPr id="487" name="Google Shape;487;p70"/>
          <p:cNvSpPr txBox="1">
            <a:spLocks noGrp="1"/>
          </p:cNvSpPr>
          <p:nvPr>
            <p:ph type="title"/>
          </p:nvPr>
        </p:nvSpPr>
        <p:spPr>
          <a:xfrm>
            <a:off x="5690650" y="1956377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КАЧЕСТВЕННЫЕ ПОСТЫ</a:t>
            </a:r>
            <a:endParaRPr lang="ru-RU" dirty="0">
              <a:solidFill>
                <a:schemeClr val="dk1"/>
              </a:solidFill>
              <a:latin typeface="GT Eesti Pro Display Medium" panose="00000600000000000000" pitchFamily="2" charset="-52"/>
            </a:endParaRPr>
          </a:p>
        </p:txBody>
      </p:sp>
      <p:sp>
        <p:nvSpPr>
          <p:cNvPr id="488" name="Google Shape;488;p70"/>
          <p:cNvSpPr txBox="1">
            <a:spLocks noGrp="1"/>
          </p:cNvSpPr>
          <p:nvPr>
            <p:ph type="subTitle" idx="13"/>
          </p:nvPr>
        </p:nvSpPr>
        <p:spPr>
          <a:xfrm>
            <a:off x="5690650" y="208973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текст, изображения, видео</a:t>
            </a:r>
            <a:endParaRPr dirty="0"/>
          </a:p>
        </p:txBody>
      </p:sp>
      <p:sp>
        <p:nvSpPr>
          <p:cNvPr id="489" name="Google Shape;489;p70"/>
          <p:cNvSpPr txBox="1">
            <a:spLocks noGrp="1"/>
          </p:cNvSpPr>
          <p:nvPr>
            <p:ph type="title" idx="2"/>
          </p:nvPr>
        </p:nvSpPr>
        <p:spPr>
          <a:xfrm>
            <a:off x="4810771" y="11640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90" name="Google Shape;490;p70"/>
          <p:cNvSpPr txBox="1">
            <a:spLocks noGrp="1"/>
          </p:cNvSpPr>
          <p:nvPr>
            <p:ph type="title" idx="3"/>
          </p:nvPr>
        </p:nvSpPr>
        <p:spPr>
          <a:xfrm>
            <a:off x="4810771" y="20319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title" idx="6"/>
          </p:nvPr>
        </p:nvSpPr>
        <p:spPr>
          <a:xfrm>
            <a:off x="5690650" y="2760350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ВОВЛЕЧЕННОСТЬ АУДИТОРИИ</a:t>
            </a:r>
            <a:endParaRPr lang="ru-RU" dirty="0">
              <a:solidFill>
                <a:schemeClr val="dk1"/>
              </a:solidFill>
              <a:latin typeface="GT Eesti Pro Display Medium" panose="00000600000000000000" pitchFamily="2" charset="-52"/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subTitle" idx="9"/>
          </p:nvPr>
        </p:nvSpPr>
        <p:spPr>
          <a:xfrm>
            <a:off x="5690650" y="3045420"/>
            <a:ext cx="2685254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возможность обратной связи</a:t>
            </a:r>
            <a:endParaRPr dirty="0"/>
          </a:p>
        </p:txBody>
      </p:sp>
      <p:sp>
        <p:nvSpPr>
          <p:cNvPr id="493" name="Google Shape;493;p70"/>
          <p:cNvSpPr txBox="1">
            <a:spLocks noGrp="1"/>
          </p:cNvSpPr>
          <p:nvPr>
            <p:ph type="title" idx="4"/>
          </p:nvPr>
        </p:nvSpPr>
        <p:spPr>
          <a:xfrm>
            <a:off x="5690650" y="3628275"/>
            <a:ext cx="31938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ДОПОЛНИТЕЛЬНЫЕ ВОЗМОЖНОСТИ</a:t>
            </a:r>
            <a:endParaRPr lang="ru-RU" dirty="0">
              <a:solidFill>
                <a:schemeClr val="dk1"/>
              </a:solidFill>
              <a:latin typeface="GT Eesti Pro Display Medium" panose="00000600000000000000" pitchFamily="2" charset="-52"/>
            </a:endParaRPr>
          </a:p>
        </p:txBody>
      </p:sp>
      <p:sp>
        <p:nvSpPr>
          <p:cNvPr id="494" name="Google Shape;494;p70"/>
          <p:cNvSpPr txBox="1">
            <a:spLocks noGrp="1"/>
          </p:cNvSpPr>
          <p:nvPr>
            <p:ph type="subTitle" idx="14"/>
          </p:nvPr>
        </p:nvSpPr>
        <p:spPr>
          <a:xfrm>
            <a:off x="5690650" y="3916984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err="1"/>
              <a:t>виджеты</a:t>
            </a:r>
            <a:r>
              <a:rPr lang="ru-RU" dirty="0"/>
              <a:t>, истории, отложенный постинг</a:t>
            </a:r>
            <a:endParaRPr dirty="0"/>
          </a:p>
        </p:txBody>
      </p:sp>
      <p:sp>
        <p:nvSpPr>
          <p:cNvPr id="495" name="Google Shape;495;p70"/>
          <p:cNvSpPr txBox="1">
            <a:spLocks noGrp="1"/>
          </p:cNvSpPr>
          <p:nvPr>
            <p:ph type="title" idx="7"/>
          </p:nvPr>
        </p:nvSpPr>
        <p:spPr>
          <a:xfrm>
            <a:off x="4810771" y="28804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96" name="Google Shape;496;p70"/>
          <p:cNvSpPr txBox="1">
            <a:spLocks noGrp="1"/>
          </p:cNvSpPr>
          <p:nvPr>
            <p:ph type="title" idx="8"/>
          </p:nvPr>
        </p:nvSpPr>
        <p:spPr>
          <a:xfrm>
            <a:off x="4810771" y="37483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18"/>
          <p:cNvSpPr txBox="1">
            <a:spLocks noGrp="1"/>
          </p:cNvSpPr>
          <p:nvPr>
            <p:ph type="title"/>
          </p:nvPr>
        </p:nvSpPr>
        <p:spPr>
          <a:xfrm>
            <a:off x="892050" y="530725"/>
            <a:ext cx="7359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1. КОНТЕНТ-ПЛАН</a:t>
            </a:r>
          </a:p>
        </p:txBody>
      </p:sp>
      <p:graphicFrame>
        <p:nvGraphicFramePr>
          <p:cNvPr id="1379" name="Google Shape;1379;p118"/>
          <p:cNvGraphicFramePr/>
          <p:nvPr>
            <p:extLst>
              <p:ext uri="{D42A27DB-BD31-4B8C-83A1-F6EECF244321}">
                <p14:modId xmlns:p14="http://schemas.microsoft.com/office/powerpoint/2010/main" val="2321529073"/>
              </p:ext>
            </p:extLst>
          </p:nvPr>
        </p:nvGraphicFramePr>
        <p:xfrm>
          <a:off x="1138890" y="1463040"/>
          <a:ext cx="6975900" cy="3242169"/>
        </p:xfrm>
        <a:graphic>
          <a:graphicData uri="http://schemas.openxmlformats.org/drawingml/2006/table">
            <a:tbl>
              <a:tblPr>
                <a:noFill/>
                <a:tableStyleId>{1D1BDEE0-20DA-4844-854D-3D66C8D24D76}</a:tableStyleId>
              </a:tblPr>
              <a:tblGrid>
                <a:gridCol w="1329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07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1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43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952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Дата</a:t>
                      </a:r>
                      <a:endParaRPr sz="1800" b="1" dirty="0">
                        <a:solidFill>
                          <a:schemeClr val="lt1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Время</a:t>
                      </a:r>
                      <a:endParaRPr sz="1800" b="1" dirty="0">
                        <a:solidFill>
                          <a:schemeClr val="lt1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Тема</a:t>
                      </a:r>
                      <a:endParaRPr sz="1800" b="1" dirty="0">
                        <a:solidFill>
                          <a:schemeClr val="lt1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err="1">
                          <a:solidFill>
                            <a:schemeClr val="lt1"/>
                          </a:solidFill>
                          <a:latin typeface="Julius Sans One"/>
                          <a:ea typeface="Julius Sans One"/>
                          <a:cs typeface="Julius Sans One"/>
                          <a:sym typeface="Julius Sans One"/>
                        </a:rPr>
                        <a:t>Визуал</a:t>
                      </a:r>
                      <a:endParaRPr sz="1800" b="1" dirty="0">
                        <a:solidFill>
                          <a:schemeClr val="lt1"/>
                        </a:solidFill>
                        <a:latin typeface="Julius Sans One"/>
                        <a:ea typeface="Julius Sans One"/>
                        <a:cs typeface="Julius Sans One"/>
                        <a:sym typeface="Julius Sans One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01.03.24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08:30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рекламный пост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«В</a:t>
                      </a:r>
                      <a:r>
                        <a:rPr lang="ru-RU" baseline="0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 музыке</a:t>
                      </a: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»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Афиша + текст с ссылкой на покупку билетов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b="0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02.03.24</a:t>
                      </a:r>
                      <a:endParaRPr b="0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10:00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рекламный пост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«Маленькая красавица»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Афиша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03.03.24</a:t>
                      </a: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10:00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рекламный пост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«Звездный дождь»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Афиша + текст с ссылкой на покупку билетов</a:t>
                      </a: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03.03.24</a:t>
                      </a: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18:00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заметка по прошедшему мероприятию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«В</a:t>
                      </a:r>
                      <a:r>
                        <a:rPr lang="ru-RU" baseline="0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 музыке</a:t>
                      </a: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»</a:t>
                      </a: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Фото с конкурса + результаты</a:t>
                      </a:r>
                      <a:endParaRPr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0" marB="0" anchor="ctr">
                    <a:lnL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1380" name="Google Shape;1380;p118"/>
          <p:cNvCxnSpPr/>
          <p:nvPr/>
        </p:nvCxnSpPr>
        <p:spPr>
          <a:xfrm>
            <a:off x="4248450" y="12634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1"/>
          <p:cNvSpPr txBox="1">
            <a:spLocks noGrp="1"/>
          </p:cNvSpPr>
          <p:nvPr>
            <p:ph type="title"/>
          </p:nvPr>
        </p:nvSpPr>
        <p:spPr>
          <a:xfrm>
            <a:off x="464176" y="2732224"/>
            <a:ext cx="2894996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/>
              <a:t>ТЕКСТ</a:t>
            </a:r>
            <a:endParaRPr sz="4400" dirty="0">
              <a:latin typeface="Julius Sans One" panose="020B0604020202020204" charset="0"/>
            </a:endParaRPr>
          </a:p>
        </p:txBody>
      </p:sp>
      <p:sp>
        <p:nvSpPr>
          <p:cNvPr id="622" name="Google Shape;622;p81"/>
          <p:cNvSpPr txBox="1">
            <a:spLocks noGrp="1"/>
          </p:cNvSpPr>
          <p:nvPr>
            <p:ph type="title" idx="3"/>
          </p:nvPr>
        </p:nvSpPr>
        <p:spPr>
          <a:xfrm>
            <a:off x="5476023" y="2732224"/>
            <a:ext cx="3128523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/>
              <a:t>ВИЗУАЛ</a:t>
            </a:r>
            <a:endParaRPr sz="4400" dirty="0"/>
          </a:p>
        </p:txBody>
      </p:sp>
      <p:cxnSp>
        <p:nvCxnSpPr>
          <p:cNvPr id="623" name="Google Shape;623;p81"/>
          <p:cNvCxnSpPr/>
          <p:nvPr/>
        </p:nvCxnSpPr>
        <p:spPr>
          <a:xfrm>
            <a:off x="1588124" y="2495461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4" name="Google Shape;624;p81"/>
          <p:cNvCxnSpPr/>
          <p:nvPr/>
        </p:nvCxnSpPr>
        <p:spPr>
          <a:xfrm>
            <a:off x="6716735" y="2468299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78;p118"/>
          <p:cNvSpPr txBox="1">
            <a:spLocks/>
          </p:cNvSpPr>
          <p:nvPr/>
        </p:nvSpPr>
        <p:spPr>
          <a:xfrm>
            <a:off x="950173" y="951349"/>
            <a:ext cx="73599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lius Sans One"/>
              <a:buNone/>
              <a:defRPr sz="3000" b="1" i="0" u="none" strike="noStrike" cap="none">
                <a:solidFill>
                  <a:schemeClr val="dk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ru-RU" dirty="0">
                <a:latin typeface="GT Eesti Pro Display Medium" panose="00000600000000000000" pitchFamily="2" charset="-52"/>
              </a:rPr>
              <a:t>2. ПОСТЫ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2"/>
          <p:cNvSpPr txBox="1">
            <a:spLocks noGrp="1"/>
          </p:cNvSpPr>
          <p:nvPr>
            <p:ph type="title"/>
          </p:nvPr>
        </p:nvSpPr>
        <p:spPr>
          <a:xfrm>
            <a:off x="1383600" y="2307450"/>
            <a:ext cx="6376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ТЕКСТ</a:t>
            </a:r>
            <a:endParaRPr b="1" dirty="0"/>
          </a:p>
        </p:txBody>
      </p:sp>
      <p:sp>
        <p:nvSpPr>
          <p:cNvPr id="706" name="Google Shape;706;p92"/>
          <p:cNvSpPr txBox="1">
            <a:spLocks noGrp="1"/>
          </p:cNvSpPr>
          <p:nvPr>
            <p:ph type="title" idx="2"/>
          </p:nvPr>
        </p:nvSpPr>
        <p:spPr>
          <a:xfrm>
            <a:off x="1120875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ЗАГОЛОВОК</a:t>
            </a:r>
          </a:p>
        </p:txBody>
      </p:sp>
      <p:sp>
        <p:nvSpPr>
          <p:cNvPr id="707" name="Google Shape;707;p92"/>
          <p:cNvSpPr txBox="1">
            <a:spLocks noGrp="1"/>
          </p:cNvSpPr>
          <p:nvPr>
            <p:ph type="subTitle" idx="1"/>
          </p:nvPr>
        </p:nvSpPr>
        <p:spPr>
          <a:xfrm>
            <a:off x="467670" y="1138389"/>
            <a:ext cx="3261753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Должен быть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Должен быть понятен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Отвечает на вопрос для кого и зачем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8" name="Google Shape;708;p92"/>
          <p:cNvSpPr txBox="1">
            <a:spLocks noGrp="1"/>
          </p:cNvSpPr>
          <p:nvPr>
            <p:ph type="title" idx="3"/>
          </p:nvPr>
        </p:nvSpPr>
        <p:spPr>
          <a:xfrm>
            <a:off x="896112" y="3477975"/>
            <a:ext cx="2404871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КАНЦЕЛЯРИЗМЫ</a:t>
            </a:r>
          </a:p>
        </p:txBody>
      </p:sp>
      <p:sp>
        <p:nvSpPr>
          <p:cNvPr id="709" name="Google Shape;709;p92"/>
          <p:cNvSpPr txBox="1">
            <a:spLocks noGrp="1"/>
          </p:cNvSpPr>
          <p:nvPr>
            <p:ph type="subTitle" idx="4"/>
          </p:nvPr>
        </p:nvSpPr>
        <p:spPr>
          <a:xfrm>
            <a:off x="734175" y="3747815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Заменяем простыми словами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0" name="Google Shape;710;p92"/>
          <p:cNvSpPr txBox="1">
            <a:spLocks noGrp="1"/>
          </p:cNvSpPr>
          <p:nvPr>
            <p:ph type="title" idx="5"/>
          </p:nvPr>
        </p:nvSpPr>
        <p:spPr>
          <a:xfrm>
            <a:off x="5999838" y="899475"/>
            <a:ext cx="2092602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АББРИВИАТУРЫ</a:t>
            </a:r>
            <a:endParaRPr dirty="0"/>
          </a:p>
        </p:txBody>
      </p:sp>
      <p:sp>
        <p:nvSpPr>
          <p:cNvPr id="711" name="Google Shape;711;p92"/>
          <p:cNvSpPr txBox="1">
            <a:spLocks noGrp="1"/>
          </p:cNvSpPr>
          <p:nvPr>
            <p:ph type="subTitle" idx="6"/>
          </p:nvPr>
        </p:nvSpPr>
        <p:spPr>
          <a:xfrm>
            <a:off x="5677150" y="1166874"/>
            <a:ext cx="2732700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Замена на более простую форму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2" name="Google Shape;712;p92"/>
          <p:cNvSpPr txBox="1">
            <a:spLocks noGrp="1"/>
          </p:cNvSpPr>
          <p:nvPr>
            <p:ph type="title" idx="7"/>
          </p:nvPr>
        </p:nvSpPr>
        <p:spPr>
          <a:xfrm>
            <a:off x="6063846" y="3478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ДАТЫ</a:t>
            </a:r>
            <a:endParaRPr dirty="0"/>
          </a:p>
        </p:txBody>
      </p:sp>
      <p:sp>
        <p:nvSpPr>
          <p:cNvPr id="713" name="Google Shape;713;p92"/>
          <p:cNvSpPr txBox="1">
            <a:spLocks noGrp="1"/>
          </p:cNvSpPr>
          <p:nvPr>
            <p:ph type="subTitle" idx="8"/>
          </p:nvPr>
        </p:nvSpPr>
        <p:spPr>
          <a:xfrm>
            <a:off x="221671" y="1860826"/>
            <a:ext cx="1682774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/>
              <a:t>Нет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Расписание мастер-классов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714" name="Google Shape;714;p92"/>
          <p:cNvSpPr/>
          <p:nvPr/>
        </p:nvSpPr>
        <p:spPr>
          <a:xfrm rot="10800000">
            <a:off x="1682775" y="545312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2"/>
          <p:cNvSpPr/>
          <p:nvPr/>
        </p:nvSpPr>
        <p:spPr>
          <a:xfrm rot="10800000">
            <a:off x="1682775" y="3132225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2"/>
          <p:cNvSpPr/>
          <p:nvPr/>
        </p:nvSpPr>
        <p:spPr>
          <a:xfrm rot="10800000">
            <a:off x="6625746" y="545312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2"/>
          <p:cNvSpPr/>
          <p:nvPr/>
        </p:nvSpPr>
        <p:spPr>
          <a:xfrm rot="10800000">
            <a:off x="6625746" y="3132000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8" name="Google Shape;718;p92"/>
          <p:cNvCxnSpPr/>
          <p:nvPr/>
        </p:nvCxnSpPr>
        <p:spPr>
          <a:xfrm>
            <a:off x="-22525" y="2564950"/>
            <a:ext cx="2858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92"/>
          <p:cNvCxnSpPr/>
          <p:nvPr/>
        </p:nvCxnSpPr>
        <p:spPr>
          <a:xfrm>
            <a:off x="6285300" y="2571750"/>
            <a:ext cx="2858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0" name="Google Shape;720;p92"/>
          <p:cNvCxnSpPr/>
          <p:nvPr/>
        </p:nvCxnSpPr>
        <p:spPr>
          <a:xfrm>
            <a:off x="4572000" y="3179625"/>
            <a:ext cx="0" cy="93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1" name="Google Shape;721;p92"/>
          <p:cNvCxnSpPr/>
          <p:nvPr/>
        </p:nvCxnSpPr>
        <p:spPr>
          <a:xfrm>
            <a:off x="4572000" y="1276600"/>
            <a:ext cx="0" cy="93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713;p92"/>
          <p:cNvSpPr txBox="1">
            <a:spLocks/>
          </p:cNvSpPr>
          <p:nvPr/>
        </p:nvSpPr>
        <p:spPr>
          <a:xfrm>
            <a:off x="1882530" y="1856199"/>
            <a:ext cx="2179620" cy="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sz="1200" b="1" dirty="0"/>
              <a:t>Да</a:t>
            </a:r>
          </a:p>
          <a:p>
            <a:pPr marL="0" indent="0"/>
            <a:r>
              <a:rPr lang="ru-RU" sz="1200" dirty="0"/>
              <a:t>Приглашаем детей на творческие мастер-классы</a:t>
            </a:r>
          </a:p>
          <a:p>
            <a:pPr marL="0" indent="0"/>
            <a:endParaRPr lang="ru-RU" sz="1200" dirty="0"/>
          </a:p>
        </p:txBody>
      </p:sp>
      <p:sp>
        <p:nvSpPr>
          <p:cNvPr id="22" name="Google Shape;713;p92"/>
          <p:cNvSpPr txBox="1">
            <a:spLocks/>
          </p:cNvSpPr>
          <p:nvPr/>
        </p:nvSpPr>
        <p:spPr>
          <a:xfrm>
            <a:off x="5218177" y="3927364"/>
            <a:ext cx="1682774" cy="12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sz="1200" b="1" dirty="0"/>
              <a:t>Нет</a:t>
            </a:r>
          </a:p>
          <a:p>
            <a:pPr marL="0" indent="0"/>
            <a:r>
              <a:rPr lang="ru-RU" sz="1200" dirty="0"/>
              <a:t>06.03.2024</a:t>
            </a:r>
          </a:p>
          <a:p>
            <a:pPr marL="0" indent="0"/>
            <a:r>
              <a:rPr lang="ru-RU" sz="1200" dirty="0"/>
              <a:t>05.03.24-06.03.24</a:t>
            </a:r>
          </a:p>
          <a:p>
            <a:pPr marL="0" indent="0"/>
            <a:endParaRPr lang="ru-RU" sz="1200" dirty="0"/>
          </a:p>
        </p:txBody>
      </p:sp>
      <p:sp>
        <p:nvSpPr>
          <p:cNvPr id="23" name="Google Shape;713;p92"/>
          <p:cNvSpPr txBox="1">
            <a:spLocks/>
          </p:cNvSpPr>
          <p:nvPr/>
        </p:nvSpPr>
        <p:spPr>
          <a:xfrm>
            <a:off x="6879036" y="3922737"/>
            <a:ext cx="1969642" cy="12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sz="1200" b="1" dirty="0"/>
              <a:t>Да</a:t>
            </a:r>
          </a:p>
          <a:p>
            <a:pPr marL="0" indent="0"/>
            <a:r>
              <a:rPr lang="ru-RU" sz="1200" dirty="0"/>
              <a:t>6 марта 2024</a:t>
            </a:r>
          </a:p>
          <a:p>
            <a:pPr marL="0" indent="0"/>
            <a:r>
              <a:rPr lang="ru-RU" sz="1200" dirty="0"/>
              <a:t>5 и 6 марта 2024</a:t>
            </a:r>
          </a:p>
          <a:p>
            <a:pPr marL="0" indent="0"/>
            <a:endParaRPr lang="ru-RU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2"/>
          <p:cNvSpPr txBox="1">
            <a:spLocks noGrp="1"/>
          </p:cNvSpPr>
          <p:nvPr>
            <p:ph type="title"/>
          </p:nvPr>
        </p:nvSpPr>
        <p:spPr>
          <a:xfrm>
            <a:off x="1383600" y="2307450"/>
            <a:ext cx="63768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ТЕКСТ</a:t>
            </a:r>
            <a:endParaRPr b="1" dirty="0"/>
          </a:p>
        </p:txBody>
      </p:sp>
      <p:sp>
        <p:nvSpPr>
          <p:cNvPr id="706" name="Google Shape;706;p92"/>
          <p:cNvSpPr txBox="1">
            <a:spLocks noGrp="1"/>
          </p:cNvSpPr>
          <p:nvPr>
            <p:ph type="title" idx="2"/>
          </p:nvPr>
        </p:nvSpPr>
        <p:spPr>
          <a:xfrm>
            <a:off x="1120875" y="8994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АБЗАЦЫ</a:t>
            </a:r>
          </a:p>
        </p:txBody>
      </p:sp>
      <p:sp>
        <p:nvSpPr>
          <p:cNvPr id="707" name="Google Shape;707;p92"/>
          <p:cNvSpPr txBox="1">
            <a:spLocks noGrp="1"/>
          </p:cNvSpPr>
          <p:nvPr>
            <p:ph type="subTitle" idx="1"/>
          </p:nvPr>
        </p:nvSpPr>
        <p:spPr>
          <a:xfrm>
            <a:off x="467670" y="1138389"/>
            <a:ext cx="3261753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Отделяем пустой строкой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3-4 абзаца максимум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8" name="Google Shape;708;p92"/>
          <p:cNvSpPr txBox="1">
            <a:spLocks noGrp="1"/>
          </p:cNvSpPr>
          <p:nvPr>
            <p:ph type="title" idx="3"/>
          </p:nvPr>
        </p:nvSpPr>
        <p:spPr>
          <a:xfrm>
            <a:off x="896112" y="3477975"/>
            <a:ext cx="2404871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ЭМОДЗИ</a:t>
            </a:r>
          </a:p>
        </p:txBody>
      </p:sp>
      <p:sp>
        <p:nvSpPr>
          <p:cNvPr id="709" name="Google Shape;709;p92"/>
          <p:cNvSpPr txBox="1">
            <a:spLocks noGrp="1"/>
          </p:cNvSpPr>
          <p:nvPr>
            <p:ph type="subTitle" idx="4"/>
          </p:nvPr>
        </p:nvSpPr>
        <p:spPr>
          <a:xfrm>
            <a:off x="502721" y="3751036"/>
            <a:ext cx="3191649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Не заменяем слова </a:t>
            </a:r>
            <a:r>
              <a:rPr lang="ru-RU" dirty="0" err="1"/>
              <a:t>смайлом</a:t>
            </a: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Используем для отделения элементов списка и привлечения внимания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0" name="Google Shape;710;p92"/>
          <p:cNvSpPr txBox="1">
            <a:spLocks noGrp="1"/>
          </p:cNvSpPr>
          <p:nvPr>
            <p:ph type="title" idx="5"/>
          </p:nvPr>
        </p:nvSpPr>
        <p:spPr>
          <a:xfrm>
            <a:off x="5838490" y="913031"/>
            <a:ext cx="2410012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ИМЯ И ФАМИЛИЯ</a:t>
            </a:r>
            <a:endParaRPr dirty="0"/>
          </a:p>
        </p:txBody>
      </p:sp>
      <p:sp>
        <p:nvSpPr>
          <p:cNvPr id="711" name="Google Shape;711;p92"/>
          <p:cNvSpPr txBox="1">
            <a:spLocks noGrp="1"/>
          </p:cNvSpPr>
          <p:nvPr>
            <p:ph type="subTitle" idx="6"/>
          </p:nvPr>
        </p:nvSpPr>
        <p:spPr>
          <a:xfrm>
            <a:off x="5414578" y="1165383"/>
            <a:ext cx="3247394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Фамилия вперед имени не выносится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2" name="Google Shape;712;p92"/>
          <p:cNvSpPr txBox="1">
            <a:spLocks noGrp="1"/>
          </p:cNvSpPr>
          <p:nvPr>
            <p:ph type="title" idx="7"/>
          </p:nvPr>
        </p:nvSpPr>
        <p:spPr>
          <a:xfrm>
            <a:off x="6063846" y="3478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ВРЕМЯ</a:t>
            </a:r>
            <a:endParaRPr dirty="0"/>
          </a:p>
        </p:txBody>
      </p:sp>
      <p:sp>
        <p:nvSpPr>
          <p:cNvPr id="713" name="Google Shape;713;p92"/>
          <p:cNvSpPr txBox="1">
            <a:spLocks noGrp="1"/>
          </p:cNvSpPr>
          <p:nvPr>
            <p:ph type="subTitle" idx="8"/>
          </p:nvPr>
        </p:nvSpPr>
        <p:spPr>
          <a:xfrm>
            <a:off x="5391999" y="1659985"/>
            <a:ext cx="1682774" cy="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/>
              <a:t>Нет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И.А. Иванов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Иванов Иван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714" name="Google Shape;714;p92"/>
          <p:cNvSpPr/>
          <p:nvPr/>
        </p:nvSpPr>
        <p:spPr>
          <a:xfrm rot="10800000">
            <a:off x="1682775" y="545312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2"/>
          <p:cNvSpPr/>
          <p:nvPr/>
        </p:nvSpPr>
        <p:spPr>
          <a:xfrm rot="10800000">
            <a:off x="1682775" y="3132225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2"/>
          <p:cNvSpPr/>
          <p:nvPr/>
        </p:nvSpPr>
        <p:spPr>
          <a:xfrm rot="10800000">
            <a:off x="6625746" y="545312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2"/>
          <p:cNvSpPr/>
          <p:nvPr/>
        </p:nvSpPr>
        <p:spPr>
          <a:xfrm rot="10800000">
            <a:off x="6625746" y="3132000"/>
            <a:ext cx="835500" cy="259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8" name="Google Shape;718;p92"/>
          <p:cNvCxnSpPr/>
          <p:nvPr/>
        </p:nvCxnSpPr>
        <p:spPr>
          <a:xfrm>
            <a:off x="-22525" y="2564950"/>
            <a:ext cx="2858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92"/>
          <p:cNvCxnSpPr/>
          <p:nvPr/>
        </p:nvCxnSpPr>
        <p:spPr>
          <a:xfrm>
            <a:off x="6285300" y="2571750"/>
            <a:ext cx="2858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0" name="Google Shape;720;p92"/>
          <p:cNvCxnSpPr/>
          <p:nvPr/>
        </p:nvCxnSpPr>
        <p:spPr>
          <a:xfrm>
            <a:off x="4572000" y="3179625"/>
            <a:ext cx="0" cy="93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1" name="Google Shape;721;p92"/>
          <p:cNvCxnSpPr/>
          <p:nvPr/>
        </p:nvCxnSpPr>
        <p:spPr>
          <a:xfrm>
            <a:off x="4572000" y="1276600"/>
            <a:ext cx="0" cy="93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713;p92"/>
          <p:cNvSpPr txBox="1">
            <a:spLocks/>
          </p:cNvSpPr>
          <p:nvPr/>
        </p:nvSpPr>
        <p:spPr>
          <a:xfrm>
            <a:off x="6849663" y="1655358"/>
            <a:ext cx="2179620" cy="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sz="1200" b="1" dirty="0"/>
              <a:t>Да</a:t>
            </a:r>
          </a:p>
          <a:p>
            <a:pPr marL="0" indent="0"/>
            <a:r>
              <a:rPr lang="ru-RU" sz="1200" dirty="0"/>
              <a:t>Иван Иванов</a:t>
            </a:r>
          </a:p>
          <a:p>
            <a:pPr marL="0" indent="0"/>
            <a:endParaRPr lang="ru-RU" sz="1200" dirty="0"/>
          </a:p>
        </p:txBody>
      </p:sp>
      <p:sp>
        <p:nvSpPr>
          <p:cNvPr id="22" name="Google Shape;713;p92"/>
          <p:cNvSpPr txBox="1">
            <a:spLocks/>
          </p:cNvSpPr>
          <p:nvPr/>
        </p:nvSpPr>
        <p:spPr>
          <a:xfrm>
            <a:off x="5218177" y="3927364"/>
            <a:ext cx="1682774" cy="12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sz="1200" b="1" dirty="0"/>
              <a:t>Нет</a:t>
            </a:r>
          </a:p>
          <a:p>
            <a:pPr marL="0" indent="0"/>
            <a:r>
              <a:rPr lang="ru-RU" sz="1200" dirty="0"/>
              <a:t>12.00</a:t>
            </a:r>
          </a:p>
          <a:p>
            <a:pPr marL="0" indent="0"/>
            <a:r>
              <a:rPr lang="ru-RU" sz="1200" dirty="0"/>
              <a:t>12 00</a:t>
            </a:r>
          </a:p>
          <a:p>
            <a:pPr marL="0" indent="0"/>
            <a:r>
              <a:rPr lang="ru-RU" sz="1200" dirty="0"/>
              <a:t>08:00</a:t>
            </a:r>
          </a:p>
        </p:txBody>
      </p:sp>
      <p:sp>
        <p:nvSpPr>
          <p:cNvPr id="23" name="Google Shape;713;p92"/>
          <p:cNvSpPr txBox="1">
            <a:spLocks/>
          </p:cNvSpPr>
          <p:nvPr/>
        </p:nvSpPr>
        <p:spPr>
          <a:xfrm>
            <a:off x="6879036" y="3922737"/>
            <a:ext cx="1969642" cy="12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ru-RU" sz="1200" b="1" dirty="0"/>
              <a:t>Да</a:t>
            </a:r>
          </a:p>
          <a:p>
            <a:pPr marL="0" indent="0"/>
            <a:r>
              <a:rPr lang="ru-RU" sz="1200" dirty="0"/>
              <a:t>12:00</a:t>
            </a:r>
          </a:p>
          <a:p>
            <a:pPr marL="0" indent="0"/>
            <a:r>
              <a:rPr lang="ru-RU" sz="1200" dirty="0"/>
              <a:t>12:00</a:t>
            </a:r>
          </a:p>
          <a:p>
            <a:pPr marL="0" indent="0"/>
            <a:r>
              <a:rPr lang="ru-RU" sz="1200" dirty="0"/>
              <a:t>8:00</a:t>
            </a:r>
          </a:p>
        </p:txBody>
      </p:sp>
    </p:spTree>
    <p:extLst>
      <p:ext uri="{BB962C8B-B14F-4D97-AF65-F5344CB8AC3E}">
        <p14:creationId xmlns:p14="http://schemas.microsoft.com/office/powerpoint/2010/main" val="236446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1"/>
          <p:cNvSpPr txBox="1">
            <a:spLocks noGrp="1"/>
          </p:cNvSpPr>
          <p:nvPr>
            <p:ph type="title" idx="3"/>
          </p:nvPr>
        </p:nvSpPr>
        <p:spPr>
          <a:xfrm>
            <a:off x="815488" y="3888750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03" name="Google Shape;503;p71"/>
          <p:cNvSpPr txBox="1">
            <a:spLocks noGrp="1"/>
          </p:cNvSpPr>
          <p:nvPr>
            <p:ph type="title"/>
          </p:nvPr>
        </p:nvSpPr>
        <p:spPr>
          <a:xfrm>
            <a:off x="815488" y="2995725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04" name="Google Shape;504;p71"/>
          <p:cNvSpPr txBox="1">
            <a:spLocks noGrp="1"/>
          </p:cNvSpPr>
          <p:nvPr>
            <p:ph type="title" idx="2"/>
          </p:nvPr>
        </p:nvSpPr>
        <p:spPr>
          <a:xfrm>
            <a:off x="1517181" y="3034425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</a:rPr>
              <a:t>Афиша</a:t>
            </a:r>
            <a:endParaRPr dirty="0"/>
          </a:p>
        </p:txBody>
      </p:sp>
      <p:sp>
        <p:nvSpPr>
          <p:cNvPr id="505" name="Google Shape;505;p71"/>
          <p:cNvSpPr txBox="1">
            <a:spLocks noGrp="1"/>
          </p:cNvSpPr>
          <p:nvPr>
            <p:ph type="title" idx="6"/>
          </p:nvPr>
        </p:nvSpPr>
        <p:spPr>
          <a:xfrm>
            <a:off x="4543875" y="2995725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08" name="Google Shape;508;p71"/>
          <p:cNvSpPr txBox="1">
            <a:spLocks noGrp="1"/>
          </p:cNvSpPr>
          <p:nvPr>
            <p:ph type="title" idx="15"/>
          </p:nvPr>
        </p:nvSpPr>
        <p:spPr>
          <a:xfrm>
            <a:off x="713225" y="530725"/>
            <a:ext cx="7710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GT Eesti Pro Display Medium" panose="00000600000000000000" pitchFamily="2" charset="-52"/>
              </a:rPr>
              <a:t>ВИЗУАЛ</a:t>
            </a:r>
            <a:endParaRPr dirty="0">
              <a:latin typeface="GT Eesti Pro Display Medium" panose="00000600000000000000" pitchFamily="2" charset="-52"/>
            </a:endParaRPr>
          </a:p>
        </p:txBody>
      </p:sp>
      <p:sp>
        <p:nvSpPr>
          <p:cNvPr id="509" name="Google Shape;509;p71"/>
          <p:cNvSpPr txBox="1">
            <a:spLocks noGrp="1"/>
          </p:cNvSpPr>
          <p:nvPr>
            <p:ph type="title" idx="4"/>
          </p:nvPr>
        </p:nvSpPr>
        <p:spPr>
          <a:xfrm>
            <a:off x="1610475" y="3850050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</a:rPr>
              <a:t>Фото</a:t>
            </a:r>
            <a:endParaRPr dirty="0"/>
          </a:p>
        </p:txBody>
      </p:sp>
      <p:sp>
        <p:nvSpPr>
          <p:cNvPr id="510" name="Google Shape;510;p71"/>
          <p:cNvSpPr txBox="1">
            <a:spLocks noGrp="1"/>
          </p:cNvSpPr>
          <p:nvPr>
            <p:ph type="title" idx="7"/>
          </p:nvPr>
        </p:nvSpPr>
        <p:spPr>
          <a:xfrm>
            <a:off x="5395160" y="3034425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</a:rPr>
              <a:t>Видео</a:t>
            </a:r>
            <a:endParaRPr dirty="0"/>
          </a:p>
        </p:txBody>
      </p:sp>
      <p:sp>
        <p:nvSpPr>
          <p:cNvPr id="512" name="Google Shape;512;p71"/>
          <p:cNvSpPr txBox="1">
            <a:spLocks noGrp="1"/>
          </p:cNvSpPr>
          <p:nvPr>
            <p:ph type="title" idx="9"/>
          </p:nvPr>
        </p:nvSpPr>
        <p:spPr>
          <a:xfrm>
            <a:off x="4543875" y="3888750"/>
            <a:ext cx="60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13" name="Google Shape;513;p71"/>
          <p:cNvSpPr txBox="1">
            <a:spLocks noGrp="1"/>
          </p:cNvSpPr>
          <p:nvPr>
            <p:ph type="title" idx="13"/>
          </p:nvPr>
        </p:nvSpPr>
        <p:spPr>
          <a:xfrm>
            <a:off x="5395160" y="3927450"/>
            <a:ext cx="29334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hlink"/>
                </a:solidFill>
                <a:uFill>
                  <a:noFill/>
                </a:uFill>
              </a:rPr>
              <a:t>Информационные карточки</a:t>
            </a:r>
            <a:endParaRPr dirty="0"/>
          </a:p>
        </p:txBody>
      </p:sp>
      <p:cxnSp>
        <p:nvCxnSpPr>
          <p:cNvPr id="515" name="Google Shape;515;p71"/>
          <p:cNvCxnSpPr/>
          <p:nvPr/>
        </p:nvCxnSpPr>
        <p:spPr>
          <a:xfrm>
            <a:off x="4248450" y="1272905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3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GT Eesti Pro Display Medium" panose="00000600000000000000" pitchFamily="2" charset="-52"/>
              </a:rPr>
              <a:t>АФИША</a:t>
            </a:r>
            <a:endParaRPr dirty="0">
              <a:latin typeface="GT Eesti Pro Display Medium" panose="00000600000000000000" pitchFamily="2" charset="-52"/>
            </a:endParaRPr>
          </a:p>
        </p:txBody>
      </p:sp>
      <p:sp>
        <p:nvSpPr>
          <p:cNvPr id="531" name="Google Shape;531;p73"/>
          <p:cNvSpPr txBox="1">
            <a:spLocks noGrp="1"/>
          </p:cNvSpPr>
          <p:nvPr>
            <p:ph type="subTitle" idx="1"/>
          </p:nvPr>
        </p:nvSpPr>
        <p:spPr>
          <a:xfrm>
            <a:off x="71322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Можем использовать только изображение или изображение + текст</a:t>
            </a:r>
            <a:endParaRPr dirty="0"/>
          </a:p>
        </p:txBody>
      </p:sp>
      <p:cxnSp>
        <p:nvCxnSpPr>
          <p:cNvPr id="534" name="Google Shape;534;p73"/>
          <p:cNvCxnSpPr/>
          <p:nvPr/>
        </p:nvCxnSpPr>
        <p:spPr>
          <a:xfrm>
            <a:off x="814975" y="2168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95" y="3199072"/>
            <a:ext cx="2605137" cy="18417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1107E9-581C-F017-FDA3-1736E6748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2" t="23596" r="39723" b="6445"/>
          <a:stretch/>
        </p:blipFill>
        <p:spPr>
          <a:xfrm>
            <a:off x="5875394" y="35578"/>
            <a:ext cx="2605137" cy="28092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5" y="236790"/>
            <a:ext cx="3530166" cy="4563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24" t="656" b="1022"/>
          <a:stretch/>
        </p:blipFill>
        <p:spPr>
          <a:xfrm>
            <a:off x="4701309" y="236790"/>
            <a:ext cx="4105419" cy="457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0345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Grayscale Pitch Deck XL by Slidesgo">
  <a:themeElements>
    <a:clrScheme name="Simple Light">
      <a:dk1>
        <a:srgbClr val="383838"/>
      </a:dk1>
      <a:lt1>
        <a:srgbClr val="EEEEEE"/>
      </a:lt1>
      <a:dk2>
        <a:srgbClr val="DBDBDB"/>
      </a:dk2>
      <a:lt2>
        <a:srgbClr val="929292"/>
      </a:lt2>
      <a:accent1>
        <a:srgbClr val="383838"/>
      </a:accent1>
      <a:accent2>
        <a:srgbClr val="383838"/>
      </a:accent2>
      <a:accent3>
        <a:srgbClr val="383838"/>
      </a:accent3>
      <a:accent4>
        <a:srgbClr val="383838"/>
      </a:accent4>
      <a:accent5>
        <a:srgbClr val="FFFFFF"/>
      </a:accent5>
      <a:accent6>
        <a:srgbClr val="FFFFFF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250</Words>
  <Application>Microsoft Office PowerPoint</Application>
  <PresentationFormat>Экран (16:9)</PresentationFormat>
  <Paragraphs>113</Paragraphs>
  <Slides>19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GT Eesti Pro Display Medium</vt:lpstr>
      <vt:lpstr>Arial</vt:lpstr>
      <vt:lpstr>Montserrat</vt:lpstr>
      <vt:lpstr>Questrial</vt:lpstr>
      <vt:lpstr>Julius Sans One</vt:lpstr>
      <vt:lpstr>Didact Gothic</vt:lpstr>
      <vt:lpstr>Minimalist Grayscale Pitch Deck XL by Slidesgo</vt:lpstr>
      <vt:lpstr>ВЕДЕНИЕ ГОСПАБЛИКОВ КУЛЬТУРЫ</vt:lpstr>
      <vt:lpstr>КАК ХОРОШО ВЕСТИ СОЦСЕТИ</vt:lpstr>
      <vt:lpstr>1. КОНТЕНТ-ПЛАН</vt:lpstr>
      <vt:lpstr>ТЕКСТ</vt:lpstr>
      <vt:lpstr>ТЕКСТ</vt:lpstr>
      <vt:lpstr>ТЕКСТ</vt:lpstr>
      <vt:lpstr>02</vt:lpstr>
      <vt:lpstr>АФИША</vt:lpstr>
      <vt:lpstr>Презентация PowerPoint</vt:lpstr>
      <vt:lpstr>ФОТО</vt:lpstr>
      <vt:lpstr>Презентация PowerPoint</vt:lpstr>
      <vt:lpstr>ВИДЕО</vt:lpstr>
      <vt:lpstr>ИНФОРМАЦИОННЫЕ КАРТОЧКИ</vt:lpstr>
      <vt:lpstr>3. ВОВЛЕЧЕННОСТЬ АУДИТОРИИ</vt:lpstr>
      <vt:lpstr>Презентация PowerPoint</vt:lpstr>
      <vt:lpstr>4. ДОПОЛНИТЕЛЬНЫЕ ВОЗМОЖНОСТИ</vt:lpstr>
      <vt:lpstr>ДОПОЛНИТЕЛЬНЫЕ ВОЗМОЖНОСТИ</vt:lpstr>
      <vt:lpstr>ДОПОЛНИТЕЛЬНЫЕ ВОЗМОЖНОСТИ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ВЕДЕНИЕ ГОСПАБЛИКОВ КУЛЬТУРЫ</dc:title>
  <dc:creator>ИМО</dc:creator>
  <cp:lastModifiedBy>ИМО</cp:lastModifiedBy>
  <cp:revision>24</cp:revision>
  <dcterms:modified xsi:type="dcterms:W3CDTF">2024-03-06T03:00:20Z</dcterms:modified>
</cp:coreProperties>
</file>