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8" r:id="rId3"/>
    <p:sldId id="257" r:id="rId4"/>
    <p:sldId id="267" r:id="rId5"/>
    <p:sldId id="258" r:id="rId6"/>
    <p:sldId id="259" r:id="rId7"/>
    <p:sldId id="269" r:id="rId8"/>
    <p:sldId id="270" r:id="rId9"/>
    <p:sldId id="271" r:id="rId10"/>
    <p:sldId id="272" r:id="rId11"/>
    <p:sldId id="273" r:id="rId12"/>
    <p:sldId id="274" r:id="rId13"/>
    <p:sldId id="260" r:id="rId14"/>
    <p:sldId id="263" r:id="rId15"/>
    <p:sldId id="264" r:id="rId16"/>
    <p:sldId id="26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23" autoAdjust="0"/>
    <p:restoredTop sz="94660"/>
  </p:normalViewPr>
  <p:slideViewPr>
    <p:cSldViewPr snapToGrid="0">
      <p:cViewPr>
        <p:scale>
          <a:sx n="54" d="100"/>
          <a:sy n="54" d="100"/>
        </p:scale>
        <p:origin x="1052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1353" y="1249134"/>
            <a:ext cx="8361229" cy="1531647"/>
          </a:xfrm>
        </p:spPr>
        <p:txBody>
          <a:bodyPr/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Семинар - практикум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 семьи: идеи для организации культурно-массовых мероприятий» мероприятия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151502" y="4939668"/>
            <a:ext cx="6831673" cy="1086237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Подготовил Зам. директора МБУК «Емельяновский РДК» </a:t>
            </a:r>
          </a:p>
          <a:p>
            <a:r>
              <a:rPr lang="ru-RU" sz="1400" dirty="0" smtClean="0"/>
              <a:t>Ощепкова Е.В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03.04.2024</a:t>
            </a:r>
            <a:endParaRPr lang="ru-RU" sz="1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798" y="2780781"/>
            <a:ext cx="3837146" cy="215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32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7192" y="128455"/>
            <a:ext cx="11158043" cy="6131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Оформите памятки на темы, связанные с семьей и семейными ценностями. Раздайте их сотрудникам, чтобы они лучше понимали различные приемы сплочения семьи, воспитания ценностей и эмоционального интеллекта. </a:t>
            </a:r>
            <a:r>
              <a:rPr lang="ru-RU" dirty="0" smtClean="0"/>
              <a:t>Примеры </a:t>
            </a:r>
            <a:r>
              <a:rPr lang="ru-RU" dirty="0"/>
              <a:t>полезных семейных традиций вдохновят каждого родителя. Воспользуйтесь готовыми памятками.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366" y="1372483"/>
            <a:ext cx="3779693" cy="525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04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0885" y="128951"/>
            <a:ext cx="4684915" cy="65883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370" y="100222"/>
            <a:ext cx="4776054" cy="664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89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9295" y="251235"/>
            <a:ext cx="9601200" cy="1007198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Какие праздники отметить</a:t>
            </a:r>
            <a:br>
              <a:rPr lang="ru-RU" sz="2800" dirty="0"/>
            </a:b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0638" y="726332"/>
            <a:ext cx="11158043" cy="6131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Главный </a:t>
            </a:r>
            <a:r>
              <a:rPr lang="ru-RU" sz="1600" dirty="0"/>
              <a:t>праздник Года семьи — День семьи, любви и верности, который отмечается 8 июля. В Русской православной церкви это день памяти святых Петра и </a:t>
            </a:r>
            <a:r>
              <a:rPr lang="ru-RU" sz="1600" dirty="0" err="1"/>
              <a:t>Февронии</a:t>
            </a:r>
            <a:r>
              <a:rPr lang="ru-RU" sz="1600" dirty="0"/>
              <a:t>. Они считаются покровителями семьи и брака. В 2008 году к церковной дате в России приурочили новый праздник — День семьи, любви и верности, который сначала отмечали неофициально. В государственный календарь праздник вошел в 2022 году. Другие семейные праздники 2024 года посмотрите в памятке</a:t>
            </a:r>
            <a:r>
              <a:rPr lang="ru-RU" sz="1600" dirty="0" smtClean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5184" y="1733530"/>
            <a:ext cx="4171218" cy="496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1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9295" y="251235"/>
            <a:ext cx="9601200" cy="100719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Названия для выставок и мероприятий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0638" y="726332"/>
            <a:ext cx="11158043" cy="6131668"/>
          </a:xfrm>
        </p:spPr>
        <p:txBody>
          <a:bodyPr>
            <a:normAutofit fontScale="25000" lnSpcReduction="2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Без хороших отцов нет хорошего </a:t>
            </a:r>
            <a:r>
              <a:rPr lang="ru-RU" sz="7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воспитания…  Все </a:t>
            </a:r>
            <a:r>
              <a:rPr lang="ru-RU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оттуда берет </a:t>
            </a:r>
            <a:r>
              <a:rPr lang="ru-RU" sz="7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разбег    Когда </a:t>
            </a:r>
            <a:r>
              <a:rPr lang="ru-RU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рождается </a:t>
            </a:r>
            <a:r>
              <a:rPr lang="ru-RU" sz="7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отец?  Мы </a:t>
            </a:r>
            <a:r>
              <a:rPr lang="ru-RU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будем вечно прославлять ту женщину, чье имя </a:t>
            </a:r>
            <a:r>
              <a:rPr lang="ru-RU" sz="7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Мать Подарю </a:t>
            </a:r>
            <a:r>
              <a:rPr lang="ru-RU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 маме лазоревый </a:t>
            </a:r>
            <a:r>
              <a:rPr lang="ru-RU" sz="7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платочек  Ты</a:t>
            </a:r>
            <a:r>
              <a:rPr lang="ru-RU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я, он, она – вместе дружная </a:t>
            </a:r>
            <a:r>
              <a:rPr lang="ru-RU" sz="7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семья  В </a:t>
            </a:r>
            <a:r>
              <a:rPr lang="ru-RU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Международный день семьи я счастьем поделюсь с </a:t>
            </a:r>
            <a:r>
              <a:rPr lang="ru-RU" sz="7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людьми   Всё </a:t>
            </a:r>
            <a:r>
              <a:rPr lang="ru-RU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начинается с </a:t>
            </a:r>
            <a:r>
              <a:rPr lang="ru-RU" sz="7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любви…И </a:t>
            </a:r>
            <a:r>
              <a:rPr lang="ru-RU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чтоб горел очаг семейный счастливым пламенем </a:t>
            </a:r>
            <a:r>
              <a:rPr lang="ru-RU" sz="7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любви Искры </a:t>
            </a:r>
            <a:r>
              <a:rPr lang="ru-RU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семейного </a:t>
            </a:r>
            <a:r>
              <a:rPr lang="ru-RU" sz="7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очага  Мир </a:t>
            </a:r>
            <a:r>
              <a:rPr lang="ru-RU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семьи – мир </a:t>
            </a:r>
            <a:r>
              <a:rPr lang="ru-RU" sz="7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любви Мне </a:t>
            </a:r>
            <a:r>
              <a:rPr lang="ru-RU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отчий дом рисуется во сне</a:t>
            </a:r>
            <a:r>
              <a:rPr lang="ru-RU" sz="7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...О </a:t>
            </a:r>
            <a:r>
              <a:rPr lang="ru-RU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том, что дорого и </a:t>
            </a:r>
            <a:r>
              <a:rPr lang="ru-RU" sz="7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свято  Пётр </a:t>
            </a:r>
            <a:r>
              <a:rPr lang="ru-RU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7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Феврония</a:t>
            </a:r>
            <a:r>
              <a:rPr lang="ru-RU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История вечной </a:t>
            </a:r>
            <a:r>
              <a:rPr lang="ru-RU" sz="7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любви  Прочитайте </a:t>
            </a:r>
            <a:r>
              <a:rPr lang="ru-RU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книжки дочке и </a:t>
            </a:r>
            <a:r>
              <a:rPr lang="ru-RU" sz="7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сынишке  Семейное </a:t>
            </a:r>
            <a:r>
              <a:rPr lang="ru-RU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согласие всего </a:t>
            </a:r>
            <a:r>
              <a:rPr lang="ru-RU" sz="7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дороже  Семейные </a:t>
            </a:r>
            <a:r>
              <a:rPr lang="ru-RU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истории со всего </a:t>
            </a:r>
            <a:r>
              <a:rPr lang="ru-RU" sz="7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света  Семья </a:t>
            </a:r>
            <a:r>
              <a:rPr lang="ru-RU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глазами </a:t>
            </a:r>
            <a:r>
              <a:rPr lang="ru-RU" sz="7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   Семья </a:t>
            </a:r>
            <a:r>
              <a:rPr lang="ru-RU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книга: читаем </a:t>
            </a:r>
            <a:r>
              <a:rPr lang="ru-RU" sz="7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вместе  Семья </a:t>
            </a:r>
            <a:r>
              <a:rPr lang="ru-RU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союз родных </a:t>
            </a:r>
            <a:r>
              <a:rPr lang="ru-RU" sz="7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сердец  Современная </a:t>
            </a:r>
            <a:r>
              <a:rPr lang="ru-RU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семья. Отцы и </a:t>
            </a:r>
            <a:r>
              <a:rPr lang="ru-RU" sz="72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детиТакое</a:t>
            </a:r>
            <a:r>
              <a:rPr lang="ru-RU" sz="7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счастье, что ты любишь </a:t>
            </a:r>
            <a:r>
              <a:rPr lang="ru-RU" sz="7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меня… Через </a:t>
            </a:r>
            <a:r>
              <a:rPr lang="ru-RU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веру и любовь - благодать </a:t>
            </a:r>
            <a:r>
              <a:rPr lang="ru-RU" sz="7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Бабушка </a:t>
            </a:r>
            <a:r>
              <a:rPr lang="ru-RU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рядышком с </a:t>
            </a:r>
            <a:r>
              <a:rPr lang="ru-RU" sz="7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дедушкой  Береги</a:t>
            </a:r>
            <a:r>
              <a:rPr lang="ru-RU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мой друг, семью – крепость главную </a:t>
            </a:r>
            <a:r>
              <a:rPr lang="ru-RU" sz="7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Брак</a:t>
            </a:r>
            <a:r>
              <a:rPr lang="ru-RU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Семья. </a:t>
            </a:r>
            <a:r>
              <a:rPr lang="ru-RU" sz="7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Дети   В </a:t>
            </a:r>
            <a:r>
              <a:rPr lang="ru-RU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кругу </a:t>
            </a:r>
            <a:r>
              <a:rPr lang="ru-RU" sz="7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семьи  Вечный </a:t>
            </a:r>
            <a:r>
              <a:rPr lang="ru-RU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светоч </a:t>
            </a:r>
            <a:r>
              <a:rPr lang="ru-RU" sz="7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материнства  Вместе </a:t>
            </a:r>
            <a:r>
              <a:rPr lang="ru-RU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страшны и </a:t>
            </a:r>
            <a:r>
              <a:rPr lang="ru-RU" sz="7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тучи  Во </a:t>
            </a:r>
            <a:r>
              <a:rPr lang="ru-RU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имя счастья </a:t>
            </a:r>
            <a:r>
              <a:rPr lang="ru-RU" sz="7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семьи  Воспеты </a:t>
            </a:r>
            <a:r>
              <a:rPr lang="ru-RU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 все </a:t>
            </a:r>
            <a:r>
              <a:rPr lang="ru-RU" sz="7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времена   Все </a:t>
            </a:r>
            <a:r>
              <a:rPr lang="ru-RU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начинается с </a:t>
            </a:r>
            <a:r>
              <a:rPr lang="ru-RU" sz="7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семьи Дети </a:t>
            </a:r>
            <a:r>
              <a:rPr lang="ru-RU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родители, узнать себя не хотите </a:t>
            </a:r>
            <a:r>
              <a:rPr lang="ru-RU" sz="7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ли? Для </a:t>
            </a:r>
            <a:r>
              <a:rPr lang="ru-RU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любимой </a:t>
            </a:r>
            <a:r>
              <a:rPr lang="ru-RU" sz="7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мамочки  Добрая </a:t>
            </a:r>
            <a:r>
              <a:rPr lang="ru-RU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планета – </a:t>
            </a:r>
            <a:r>
              <a:rPr lang="ru-RU" sz="7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МАМА Добрые </a:t>
            </a:r>
            <a:r>
              <a:rPr lang="ru-RU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волшебники </a:t>
            </a:r>
            <a:r>
              <a:rPr lang="ru-RU" sz="7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семьи  Дорогие </a:t>
            </a:r>
            <a:r>
              <a:rPr lang="ru-RU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родители, поучиться не хотите </a:t>
            </a:r>
            <a:r>
              <a:rPr lang="ru-RU" sz="7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ли? Здоровая семья Из </a:t>
            </a:r>
            <a:r>
              <a:rPr lang="ru-RU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жизни знаменитых </a:t>
            </a:r>
            <a:r>
              <a:rPr lang="ru-RU" sz="7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семей История </a:t>
            </a:r>
            <a:r>
              <a:rPr lang="ru-RU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моей семьи в истории родного </a:t>
            </a:r>
            <a:r>
              <a:rPr lang="ru-RU" sz="7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края Как </a:t>
            </a:r>
            <a:r>
              <a:rPr lang="ru-RU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построить счастливую </a:t>
            </a:r>
            <a:r>
              <a:rPr lang="ru-RU" sz="7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семью Компетентная мама Крепкая </a:t>
            </a:r>
            <a:r>
              <a:rPr lang="ru-RU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семья – крепкое </a:t>
            </a:r>
            <a:r>
              <a:rPr lang="ru-RU" sz="7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государство Лучше </a:t>
            </a:r>
            <a:r>
              <a:rPr lang="ru-RU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мамы не </a:t>
            </a:r>
            <a:r>
              <a:rPr lang="ru-RU" sz="7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найти Мама</a:t>
            </a:r>
            <a:r>
              <a:rPr lang="ru-RU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папа, я – дружная </a:t>
            </a:r>
            <a:r>
              <a:rPr lang="ru-RU" sz="7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семья Мама.ru Мамочку </a:t>
            </a:r>
            <a:r>
              <a:rPr lang="ru-RU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милую очень </a:t>
            </a:r>
            <a:r>
              <a:rPr lang="ru-RU" sz="7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люблю Мамы </a:t>
            </a:r>
            <a:r>
              <a:rPr lang="ru-RU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7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дочки  Материнское чтение Милая </a:t>
            </a:r>
            <a:r>
              <a:rPr lang="ru-RU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мамочка, мама </a:t>
            </a:r>
            <a:r>
              <a:rPr lang="ru-RU" sz="7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моя Мир </a:t>
            </a:r>
            <a:r>
              <a:rPr lang="ru-RU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семье. Семья в </a:t>
            </a:r>
            <a:r>
              <a:rPr lang="ru-RU" sz="7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мире Мир </a:t>
            </a:r>
            <a:r>
              <a:rPr lang="ru-RU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молодой </a:t>
            </a:r>
            <a:r>
              <a:rPr lang="ru-RU" sz="7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семьи Мир </a:t>
            </a:r>
            <a:r>
              <a:rPr lang="ru-RU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семьи от "А" до "</a:t>
            </a:r>
            <a:r>
              <a:rPr lang="ru-RU" sz="7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Я«  Моя </a:t>
            </a:r>
            <a:r>
              <a:rPr lang="ru-RU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профессия – </a:t>
            </a:r>
            <a:r>
              <a:rPr lang="ru-RU" sz="7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бабушка Моя </a:t>
            </a:r>
            <a:r>
              <a:rPr lang="ru-RU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семья – мое </a:t>
            </a:r>
            <a:r>
              <a:rPr lang="ru-RU" sz="7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богатство Мы </a:t>
            </a:r>
            <a:r>
              <a:rPr lang="ru-RU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наши </a:t>
            </a:r>
            <a:r>
              <a:rPr lang="ru-RU" sz="7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дети На </a:t>
            </a:r>
            <a:r>
              <a:rPr lang="ru-RU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кухне всей </a:t>
            </a:r>
            <a:r>
              <a:rPr lang="ru-RU" sz="7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семьей Немного </a:t>
            </a:r>
            <a:r>
              <a:rPr lang="ru-RU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 праве </a:t>
            </a:r>
            <a:r>
              <a:rPr lang="ru-RU" sz="7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семейном Остров </a:t>
            </a:r>
            <a:r>
              <a:rPr lang="ru-RU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семейных </a:t>
            </a:r>
            <a:r>
              <a:rPr lang="ru-RU" sz="7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сокровищ Отцы </a:t>
            </a:r>
            <a:r>
              <a:rPr lang="ru-RU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7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дети  Папа </a:t>
            </a:r>
            <a:r>
              <a:rPr lang="ru-RU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может все, что </a:t>
            </a:r>
            <a:r>
              <a:rPr lang="ru-RU" sz="7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угодно Парад </a:t>
            </a:r>
            <a:r>
              <a:rPr lang="ru-RU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сказочных </a:t>
            </a:r>
            <a:r>
              <a:rPr lang="ru-RU" sz="7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мам Перед </a:t>
            </a:r>
            <a:r>
              <a:rPr lang="ru-RU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тобой склоняю </a:t>
            </a:r>
            <a:r>
              <a:rPr lang="ru-RU" sz="7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колени…Поговорим </a:t>
            </a:r>
            <a:r>
              <a:rPr lang="ru-RU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 </a:t>
            </a:r>
            <a:r>
              <a:rPr lang="ru-RU" sz="7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семье Под </a:t>
            </a:r>
            <a:r>
              <a:rPr lang="ru-RU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покровом Петра и </a:t>
            </a:r>
            <a:r>
              <a:rPr lang="ru-RU" sz="72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Февронии</a:t>
            </a:r>
            <a:r>
              <a:rPr lang="ru-RU" sz="7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Портрет </a:t>
            </a:r>
            <a:r>
              <a:rPr lang="ru-RU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семьи в интерьере </a:t>
            </a:r>
            <a:r>
              <a:rPr lang="ru-RU" sz="7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времени Права </a:t>
            </a:r>
            <a:r>
              <a:rPr lang="ru-RU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молодой </a:t>
            </a:r>
            <a:r>
              <a:rPr lang="ru-RU" sz="7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семьи Правила </a:t>
            </a:r>
            <a:r>
              <a:rPr lang="ru-RU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семейной </a:t>
            </a:r>
            <a:r>
              <a:rPr lang="ru-RU" sz="7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жизни Прекрасные бабушки Проблемы </a:t>
            </a:r>
            <a:r>
              <a:rPr lang="ru-RU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современной </a:t>
            </a:r>
            <a:r>
              <a:rPr lang="ru-RU" sz="7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семьи Пусть </a:t>
            </a:r>
            <a:r>
              <a:rPr lang="ru-RU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всегда будет </a:t>
            </a:r>
            <a:r>
              <a:rPr lang="ru-RU" sz="7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мама Растить </a:t>
            </a:r>
            <a:r>
              <a:rPr lang="ru-RU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сына для </a:t>
            </a:r>
            <a:r>
              <a:rPr lang="ru-RU" sz="7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счастья С </a:t>
            </a:r>
            <a:r>
              <a:rPr lang="ru-RU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семьей – по </a:t>
            </a:r>
            <a:r>
              <a:rPr lang="ru-RU" sz="7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жизни Самые </a:t>
            </a:r>
            <a:r>
              <a:rPr lang="ru-RU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любимые, самые </a:t>
            </a:r>
            <a:r>
              <a:rPr lang="ru-RU" sz="7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родные Святая </a:t>
            </a:r>
            <a:r>
              <a:rPr lang="ru-RU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троица земли: ребенок, мать, </a:t>
            </a:r>
            <a:r>
              <a:rPr lang="ru-RU" sz="7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отец  Семейная азбука Семейная академия Семейная </a:t>
            </a:r>
            <a:r>
              <a:rPr lang="ru-RU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крепость: проверено </a:t>
            </a:r>
            <a:r>
              <a:rPr lang="ru-RU" sz="7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временем Семейный ковчег  Семейный круг Семейный университет Семь </a:t>
            </a:r>
            <a:r>
              <a:rPr lang="ru-RU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 = </a:t>
            </a:r>
            <a:r>
              <a:rPr lang="ru-RU" sz="7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семья  Семьей </a:t>
            </a:r>
            <a:r>
              <a:rPr lang="ru-RU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возродится </a:t>
            </a:r>
            <a:r>
              <a:rPr lang="ru-RU" sz="7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Россия Семья </a:t>
            </a:r>
            <a:r>
              <a:rPr lang="ru-RU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источник </a:t>
            </a:r>
            <a:r>
              <a:rPr lang="ru-RU" sz="7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вдохновенья Семья </a:t>
            </a:r>
            <a:r>
              <a:rPr lang="ru-RU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начало всех </a:t>
            </a:r>
            <a:r>
              <a:rPr lang="ru-RU" sz="7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начал Семья </a:t>
            </a:r>
            <a:r>
              <a:rPr lang="ru-RU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современном </a:t>
            </a:r>
            <a:r>
              <a:rPr lang="ru-RU" sz="7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мире Семья </a:t>
            </a:r>
            <a:r>
              <a:rPr lang="ru-RU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брак: обычаи и </a:t>
            </a:r>
            <a:r>
              <a:rPr lang="ru-RU" sz="7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традиции Семья </a:t>
            </a:r>
            <a:r>
              <a:rPr lang="ru-RU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 среда </a:t>
            </a:r>
            <a:r>
              <a:rPr lang="ru-RU" sz="7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обитания Семья </a:t>
            </a:r>
            <a:r>
              <a:rPr lang="ru-RU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Руси: традиции и </a:t>
            </a:r>
            <a:r>
              <a:rPr lang="ru-RU" sz="7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современность Семья</a:t>
            </a:r>
            <a:r>
              <a:rPr lang="ru-RU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проблемы трудных </a:t>
            </a:r>
            <a:r>
              <a:rPr lang="ru-RU" sz="7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 Сердце </a:t>
            </a:r>
            <a:r>
              <a:rPr lang="ru-RU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мамы лучше солнца </a:t>
            </a:r>
            <a:r>
              <a:rPr lang="ru-RU" sz="7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греет Сердце матери Слово </a:t>
            </a:r>
            <a:r>
              <a:rPr lang="ru-RU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 </a:t>
            </a:r>
            <a:r>
              <a:rPr lang="ru-RU" sz="7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 Советы </a:t>
            </a:r>
            <a:r>
              <a:rPr lang="ru-RU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трудным </a:t>
            </a:r>
            <a:r>
              <a:rPr lang="ru-RU" sz="7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родителям Современная </a:t>
            </a:r>
            <a:r>
              <a:rPr lang="ru-RU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семья: азбука для </a:t>
            </a:r>
            <a:r>
              <a:rPr lang="ru-RU" sz="7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двоих Ступени </a:t>
            </a:r>
            <a:r>
              <a:rPr lang="ru-RU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семейного </a:t>
            </a:r>
            <a:r>
              <a:rPr lang="ru-RU" sz="7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счастья  Счастливая </a:t>
            </a:r>
            <a:r>
              <a:rPr lang="ru-RU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семья – союз </a:t>
            </a:r>
            <a:r>
              <a:rPr lang="ru-RU" sz="7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сердец Тепло </a:t>
            </a:r>
            <a:r>
              <a:rPr lang="ru-RU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родного </a:t>
            </a:r>
            <a:r>
              <a:rPr lang="ru-RU" sz="7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очага Улыбка </a:t>
            </a:r>
            <a:r>
              <a:rPr lang="ru-RU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мамы счастья добрый </a:t>
            </a:r>
            <a:r>
              <a:rPr lang="ru-RU" sz="7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вестник Учимся </a:t>
            </a:r>
            <a:r>
              <a:rPr lang="ru-RU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быть </a:t>
            </a:r>
            <a:r>
              <a:rPr lang="ru-RU" sz="7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родителями Что </a:t>
            </a:r>
            <a:r>
              <a:rPr lang="ru-RU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рисую </a:t>
            </a:r>
            <a:r>
              <a:rPr lang="ru-RU" sz="7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маме Чудесная мама Чудо материнства Школа семьи  Это </a:t>
            </a:r>
            <a:r>
              <a:rPr lang="ru-RU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моя </a:t>
            </a:r>
            <a:r>
              <a:rPr lang="ru-RU" sz="7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семья  Я </a:t>
            </a:r>
            <a:r>
              <a:rPr lang="ru-RU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мама</a:t>
            </a:r>
            <a:endParaRPr lang="ru-RU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154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9830" y="133538"/>
            <a:ext cx="9601200" cy="699381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Направления и формы работы курсов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«Родитель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второй тренер»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2533004"/>
              </p:ext>
            </p:extLst>
          </p:nvPr>
        </p:nvGraphicFramePr>
        <p:xfrm>
          <a:off x="1008796" y="1053490"/>
          <a:ext cx="10733088" cy="5567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77696"/>
                <a:gridCol w="3577696"/>
                <a:gridCol w="3577696"/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Направление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Формы работы мастерской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Тематика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Физкультурно-оздоровительное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Дыхательные практики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Фитнес на фитболе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Фитнес-интенсив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Фитнес для детей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Соответствует плану занятий данной формы работы клуба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Информационно-просветительное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Лекции, семинары, конференции при участии педиатров, логопедов, диетологов, психологов, </a:t>
                      </a:r>
                      <a:r>
                        <a:rPr lang="ru-RU" sz="11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блогеров</a:t>
                      </a:r>
                      <a:r>
                        <a:rPr lang="ru-RU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юристов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вопросам родительской компетентности, возрастной психологии, экономического уклада в семье, взаимоотношений в семье, воспитания детей, возможностей саморазвития каждого члена семьи в условиях работы культурных центров и т. д.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Вебинары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Направлены на обмен опытом, по вопросам воспитания и развития гармоничной личности ребенка, повышению социально-педагогических компетенций каждого члена семьи (взрослого)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Консультации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вопросам Семейного кодекса, трудового законодательства, психологии отношений, здорового образа жизни и т. д.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Тренинги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личностному росту, пониманию и актуализации внутренних ресурсов, целеполаганию, </a:t>
                      </a:r>
                      <a:r>
                        <a:rPr lang="ru-RU" sz="11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конфликтологии</a:t>
                      </a:r>
                      <a:r>
                        <a:rPr lang="ru-RU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поддержанию эмоциональной стабильности и формированию комфортного микроклимата в семье и т. д.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Конференции по «зеленому» питанию и практикам оздоровления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вопросам формирования и продвижения экологического мышления, экологического воспитания, второй жизни вещей, энергосбережения, по вопросам приобретения </a:t>
                      </a:r>
                      <a:r>
                        <a:rPr lang="ru-RU" sz="11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экопитания</a:t>
                      </a:r>
                      <a:r>
                        <a:rPr lang="ru-RU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эковещей</a:t>
                      </a:r>
                      <a:r>
                        <a:rPr lang="ru-RU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 т. д.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808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3705644"/>
              </p:ext>
            </p:extLst>
          </p:nvPr>
        </p:nvGraphicFramePr>
        <p:xfrm>
          <a:off x="859571" y="654003"/>
          <a:ext cx="10945812" cy="571162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648604"/>
                <a:gridCol w="3648604"/>
                <a:gridCol w="3648604"/>
              </a:tblGrid>
              <a:tr h="10644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Творческое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Мастер-классы различной тематики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Роспись имбирных пряников собственного производства, производство игрушек по методике Монтессори, декорирование изделий в техниках скрапбукинг и декупаж, мыловарение, макияж и имидж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8515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Арт-терапия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Изотерапия</a:t>
                      </a: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терапия лепкой, фототерапия, музыкально-вокальная терапия, танцевально-двигательная терапия, </a:t>
                      </a:r>
                      <a:r>
                        <a:rPr lang="ru-RU" sz="12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библиотерапия</a:t>
                      </a: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драматерапия</a:t>
                      </a: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сказкотерапия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4709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Литературные, музыкальные и </a:t>
                      </a:r>
                      <a:r>
                        <a:rPr lang="ru-RU" sz="12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киносалоны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запросу целевой аудитории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8515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Экоярмарки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Демонстрация, обмен и продажа </a:t>
                      </a:r>
                      <a:r>
                        <a:rPr lang="ru-RU" sz="12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экоукрашений</a:t>
                      </a: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экоодежды</a:t>
                      </a: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экоакссесуаров</a:t>
                      </a: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приготовление и дегустация </a:t>
                      </a:r>
                      <a:r>
                        <a:rPr lang="ru-RU" sz="12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экококтейлей</a:t>
                      </a: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презентация </a:t>
                      </a:r>
                      <a:r>
                        <a:rPr lang="ru-RU" sz="12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экопроектов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10644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Выставки и конкурсы различной тематики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Фотовыставки, выставки и конкурсы изделий, выполненных в стиле </a:t>
                      </a:r>
                      <a:r>
                        <a:rPr lang="ru-RU" sz="12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скрапбукинг</a:t>
                      </a: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декупаж</a:t>
                      </a: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новогодних игрушек, вязаных изделий. Конкурсы самодеятельного творчества, выставки </a:t>
                      </a:r>
                      <a:r>
                        <a:rPr lang="ru-RU" sz="12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хендмейд</a:t>
                      </a: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-изделий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9767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Интеллектуально-развивающее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Клубы по интересам для мам в декрете, хобби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клуб «Музыка с мамой» (пальчиковые и жестовые игры, игровой массаж, музыкально-ритмические движения, игры-разминки с музыкальными инструментами</a:t>
                      </a: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);</a:t>
                      </a:r>
                      <a:r>
                        <a:rPr lang="ru-RU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изучение </a:t>
                      </a: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иностранных языков;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выпечка имбирных пряников с художественной </a:t>
                      </a: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росписью;</a:t>
                      </a:r>
                      <a:r>
                        <a:rPr lang="ru-RU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2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фримаркеты</a:t>
                      </a: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(обмен игрушками и детскими вещами</a:t>
                      </a: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611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4396" y="2574580"/>
            <a:ext cx="9601200" cy="14859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6844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905" y="381436"/>
            <a:ext cx="4341202" cy="612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39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8759" y="271604"/>
            <a:ext cx="10397905" cy="1485900"/>
          </a:xfrm>
        </p:spPr>
        <p:txBody>
          <a:bodyPr>
            <a:norm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Наиболее значимые Федеральные мероприятия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5224" y="1096034"/>
            <a:ext cx="11199137" cy="5612583"/>
          </a:xfrm>
        </p:spPr>
        <p:txBody>
          <a:bodyPr>
            <a:noAutofit/>
          </a:bodyPr>
          <a:lstStyle/>
          <a:p>
            <a:r>
              <a:rPr lang="ru-RU" sz="2800" dirty="0"/>
              <a:t>Чествование матерей</a:t>
            </a:r>
          </a:p>
          <a:p>
            <a:r>
              <a:rPr lang="ru-RU" sz="2800" dirty="0"/>
              <a:t>Всероссийский конкурс семей «Это у нас семейное»:</a:t>
            </a:r>
          </a:p>
          <a:p>
            <a:r>
              <a:rPr lang="ru-RU" sz="2800" dirty="0"/>
              <a:t>День матери, день отца, Торжественные мероприятия по чествованию многопоколенных семей ко Дню пожилого человека</a:t>
            </a:r>
          </a:p>
          <a:p>
            <a:r>
              <a:rPr lang="ru-RU" sz="2800" dirty="0" smtClean="0"/>
              <a:t>Всероссийский </a:t>
            </a:r>
            <a:r>
              <a:rPr lang="ru-RU" sz="2800" dirty="0"/>
              <a:t>школьный выпускной</a:t>
            </a:r>
          </a:p>
          <a:p>
            <a:r>
              <a:rPr lang="ru-RU" sz="2800" dirty="0"/>
              <a:t>Всероссийский спортивный фестиваль «Здоровая семья – сильная Россия»</a:t>
            </a:r>
          </a:p>
          <a:p>
            <a:r>
              <a:rPr lang="ru-RU" sz="2800" dirty="0" smtClean="0"/>
              <a:t>Марафон </a:t>
            </a:r>
            <a:r>
              <a:rPr lang="ru-RU" sz="2800" dirty="0"/>
              <a:t>«Я горжусь своей семьей»</a:t>
            </a:r>
          </a:p>
          <a:p>
            <a:r>
              <a:rPr lang="ru-RU" sz="2800" dirty="0" smtClean="0"/>
              <a:t>Конкурс </a:t>
            </a:r>
            <a:r>
              <a:rPr lang="ru-RU" sz="2800" dirty="0"/>
              <a:t>семейных исследований "Моя родословная"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7880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3615" y="217283"/>
            <a:ext cx="9981445" cy="1485900"/>
          </a:xfrm>
        </p:spPr>
        <p:txBody>
          <a:bodyPr>
            <a:norm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Наиболее значимые Федеральные мероприятия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6540" y="960233"/>
            <a:ext cx="11199137" cy="4333010"/>
          </a:xfrm>
        </p:spPr>
        <p:txBody>
          <a:bodyPr>
            <a:noAutofit/>
          </a:bodyPr>
          <a:lstStyle/>
          <a:p>
            <a:r>
              <a:rPr lang="ru-RU" sz="2800" dirty="0" smtClean="0"/>
              <a:t>Всероссийский </a:t>
            </a:r>
            <a:r>
              <a:rPr lang="ru-RU" sz="2800" dirty="0"/>
              <a:t>конкурс сочинений. Темы семьи, семейных ценностей</a:t>
            </a:r>
          </a:p>
          <a:p>
            <a:r>
              <a:rPr lang="ru-RU" sz="2800" dirty="0"/>
              <a:t>Всероссийский фестиваль – конкурс «Национальные кухни России: Рецепты счастливой семьи»</a:t>
            </a:r>
          </a:p>
          <a:p>
            <a:r>
              <a:rPr lang="ru-RU" sz="2800" dirty="0"/>
              <a:t>Всероссийский конкурс хоровых и вокальных коллективов. Номинация «Семейный ансамбль «Связь поколений: любимые песни моей семьи»</a:t>
            </a:r>
          </a:p>
          <a:p>
            <a:r>
              <a:rPr lang="ru-RU" sz="2800" dirty="0"/>
              <a:t>Цикл мероприятий «Читаем всей семьей» на российских книжных фестивалях и ярмарках</a:t>
            </a:r>
          </a:p>
          <a:p>
            <a:r>
              <a:rPr lang="ru-RU" sz="2800" dirty="0"/>
              <a:t>Цикл онлайн-мероприятий, посвященных </a:t>
            </a:r>
            <a:r>
              <a:rPr lang="ru-RU" sz="2800" dirty="0" err="1"/>
              <a:t>межпоколенным</a:t>
            </a:r>
            <a:r>
              <a:rPr lang="ru-RU" sz="2800" dirty="0"/>
              <a:t> отношениям в семье, преемственности семейных ценностей в семьях разных субъектов Российской Федерации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4709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0079" y="262551"/>
            <a:ext cx="10936585" cy="642796"/>
          </a:xfrm>
        </p:spPr>
        <p:txBody>
          <a:bodyPr>
            <a:normAutofit fontScale="90000"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рамках основной темы 2024 года можно выделить несколько базовых направлений</a:t>
            </a:r>
            <a:r>
              <a:rPr lang="ru-RU" sz="3200" dirty="0"/>
              <a:t>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5799" y="1208636"/>
            <a:ext cx="10397904" cy="5391340"/>
          </a:xfrm>
        </p:spPr>
        <p:txBody>
          <a:bodyPr>
            <a:normAutofit/>
          </a:bodyPr>
          <a:lstStyle/>
          <a:p>
            <a:r>
              <a:rPr lang="ru-RU" sz="2400" dirty="0"/>
              <a:t>Семейные традиции. Обсуждение истории семьи, семейных рецептов, праздников и традиций, создание семейного древа или исторического альбома, обмен семейными традициями и др.</a:t>
            </a:r>
          </a:p>
          <a:p>
            <a:r>
              <a:rPr lang="ru-RU" sz="2400" dirty="0"/>
              <a:t>Семейный досуг. Игры, в которые семьи могут играть вместе, мастер-классы, конкурсы, совместное чтение и </a:t>
            </a:r>
            <a:r>
              <a:rPr lang="ru-RU" sz="2400" dirty="0" err="1"/>
              <a:t>т.п</a:t>
            </a:r>
            <a:r>
              <a:rPr lang="ru-RU" sz="2400" dirty="0"/>
              <a:t> .</a:t>
            </a:r>
          </a:p>
          <a:p>
            <a:r>
              <a:rPr lang="ru-RU" sz="2400" dirty="0"/>
              <a:t>Семейное обучение. Совместное освоение новых навыков в рамках целевых направлений (финансовое планирование, компьютерная грамотность, обучение новому языку и др.). К примеру, скачайте готовую программу "Родитель - второй тренер".</a:t>
            </a:r>
          </a:p>
          <a:p>
            <a:r>
              <a:rPr lang="ru-RU" sz="2400" dirty="0"/>
              <a:t>Здоровье семьи. Спортивные мероприятия, популяризация здорового образа жизни, психологические консультации и т.д. Планирование семьи. Просветительские мероприятия для детей, подростков и молодежи о семейных ценностях, устройстве семьи, психологические тренинги и т.п.</a:t>
            </a:r>
          </a:p>
          <a:p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181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2012" y="269340"/>
            <a:ext cx="9601200" cy="57263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Перспективные форматы мероприятий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 семьи 2024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7814" y="1181476"/>
            <a:ext cx="10542760" cy="549092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•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Практикумы, тренинги, семинары. Подойдут такие важные темы, как "Осознанное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родительство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", "Психология совместной жизни", "Отцы и дети: как наладить общение", "Готовимся к рождению ребенка" и т.п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• Семейные дни. Тематические дни, когда семьи могут посетить сразу несколько разных мероприятий, могут привлечь в учреждение много новых посетителей. В рамках таких дней можно сочетать разные форматы: от выставок, лекций и кинопоказов до конкурсов и концертов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• Онлайн-игры и конкурсы. Чтобы вовлечь максимальную аудиторию, продумайте онлайн-активности, в которых смогут принимать участие целые семьи. Это могут быть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квесты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викторины, творческие конкурсы, челленджи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• Театрализованные постановки "семейных театров". Хороший вариант семейного досуга - когда члены семьи вместе создают некий творческих продукт: спектакль, этюд, сценку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• Образовательные программы. Члены семьи могут совместно осваивать народные ремесла, получать полезные навыки (столярное дело, программирование, живопись и др.), изучать разные предметы (иностранные языки, литературу и т.п.).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696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9295" y="251235"/>
            <a:ext cx="9601200" cy="1007198"/>
          </a:xfrm>
        </p:spPr>
        <p:txBody>
          <a:bodyPr>
            <a:noAutofit/>
          </a:bodyPr>
          <a:lstStyle/>
          <a:p>
            <a:pPr algn="ctr"/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0638" y="726332"/>
            <a:ext cx="11158043" cy="6131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1</a:t>
            </a:r>
            <a:r>
              <a:rPr lang="ru-RU" sz="2800" dirty="0"/>
              <a:t>. Пикник с играми и конкурсами 2. Фестиваль культурных традиций 3. Квест по городу 4. Семейный спектакль 5. Концерт с участием детей и родителей </a:t>
            </a:r>
            <a:r>
              <a:rPr lang="ru-RU" sz="2800" dirty="0" smtClean="0"/>
              <a:t>6</a:t>
            </a:r>
            <a:r>
              <a:rPr lang="ru-RU" sz="2800" dirty="0"/>
              <a:t>. Танцевальный марафон 7. Киновечер с просмотром фильмов для всей семьи 8. Выставка рисунков и поделок 9. Ярмарка мастеров 10. Кулинарный конкурс 11. Экскурсия в музей или на природу 12. Спортивный день с забегами и эстафетами 13. Мастер-класс Форматы для продвижения чтения &gt;&gt; 14. Литературный вечер с чтением стихов и прозы 15. Семейный караоке-конкурс 16. Научная шоу-программа 17. Фото-конкурс 18. Театрализованный детективный квест. </a:t>
            </a:r>
            <a:r>
              <a:rPr lang="ru-RU" sz="2800" dirty="0" smtClean="0"/>
              <a:t>19</a:t>
            </a:r>
            <a:r>
              <a:rPr lang="ru-RU" sz="2800" dirty="0"/>
              <a:t>. Музыкальный фестиваль с участием детских хоров и оркестров 20. Курсы актерского мастерства и др.</a:t>
            </a: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6469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9295" y="251235"/>
            <a:ext cx="9601200" cy="1007198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организовать мероприятия в рамках Года Семьи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0638" y="726332"/>
            <a:ext cx="11158043" cy="6131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С</a:t>
            </a:r>
            <a:r>
              <a:rPr lang="ru-RU" sz="2400" dirty="0" smtClean="0"/>
              <a:t>ейчас мы поговорим о том, </a:t>
            </a:r>
            <a:r>
              <a:rPr lang="ru-RU" sz="2400" dirty="0"/>
              <a:t>какие приемы использовать, чтобы мероприятие соответствовало утвержденным государственным ценностям и укрепляло семейные связи. Чтобы сэкономить время на приготовления </a:t>
            </a:r>
            <a:r>
              <a:rPr lang="ru-RU" sz="2400" dirty="0" smtClean="0"/>
              <a:t>– вам отправлю дополнительные </a:t>
            </a:r>
            <a:r>
              <a:rPr lang="ru-RU" sz="2400" dirty="0"/>
              <a:t>материалы</a:t>
            </a:r>
            <a:r>
              <a:rPr lang="ru-RU" sz="2400" dirty="0" smtClean="0"/>
              <a:t>.</a:t>
            </a:r>
          </a:p>
          <a:p>
            <a:pPr marL="0" indent="0" algn="ctr">
              <a:buNone/>
            </a:pPr>
            <a:r>
              <a:rPr lang="ru-RU" sz="2400" dirty="0" smtClean="0"/>
              <a:t> Фирменный </a:t>
            </a:r>
            <a:r>
              <a:rPr lang="ru-RU" sz="2400" dirty="0"/>
              <a:t>стиль - как использовать</a:t>
            </a:r>
          </a:p>
          <a:p>
            <a:pPr marL="0" indent="0">
              <a:buNone/>
            </a:pPr>
            <a:r>
              <a:rPr lang="ru-RU" sz="2400" dirty="0"/>
              <a:t>Сперва скачайте официальный логотип Года Семьи. В дизайн-концепции использовали образ двух соприкасающихся лебедей, очертания которых формируют сердце. Сохраните и добавляйте в публикации о мероприятиях, которые будете проводить. Логотип узнаваемый, а значит, привлечет внимание целевой аудитории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r>
              <a:rPr lang="ru-RU" sz="2400" dirty="0"/>
              <a:t>Необходимо оформить информационный стенд, посвященный Году семьи. Можно разместить на нем план тематических мероприятий учреждения, календарь с основными праздниками. Оформите цитаты первых лиц – Президента, главы организационного комитета по проведению в России Года семьи, губернатора и др.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9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5693" y="164123"/>
            <a:ext cx="9343292" cy="656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06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Уголки</Template>
  <TotalTime>127</TotalTime>
  <Words>1701</Words>
  <Application>Microsoft Office PowerPoint</Application>
  <PresentationFormat>Широкоэкранный</PresentationFormat>
  <Paragraphs>111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Calibri</vt:lpstr>
      <vt:lpstr>Franklin Gothic Book</vt:lpstr>
      <vt:lpstr>Times New Roman</vt:lpstr>
      <vt:lpstr>Crop</vt:lpstr>
      <vt:lpstr>Семинар - практикум  «Год семьи: идеи для организации культурно-массовых мероприятий» мероприятия</vt:lpstr>
      <vt:lpstr>Презентация PowerPoint</vt:lpstr>
      <vt:lpstr>Наиболее значимые Федеральные мероприятия</vt:lpstr>
      <vt:lpstr>Наиболее значимые Федеральные мероприятия</vt:lpstr>
      <vt:lpstr>В рамках основной темы 2024 года можно выделить несколько базовых направлений:</vt:lpstr>
      <vt:lpstr>Перспективные форматы мероприятий  в Год семьи 2024</vt:lpstr>
      <vt:lpstr>Презентация PowerPoint</vt:lpstr>
      <vt:lpstr>Как организовать мероприятия в рамках Года Семьи</vt:lpstr>
      <vt:lpstr>Презентация PowerPoint</vt:lpstr>
      <vt:lpstr>Презентация PowerPoint</vt:lpstr>
      <vt:lpstr>Презентация PowerPoint</vt:lpstr>
      <vt:lpstr>Какие праздники отметить </vt:lpstr>
      <vt:lpstr>Названия для выставок и мероприятий</vt:lpstr>
      <vt:lpstr>Направления и формы работы курсов «Родитель – второй тренер»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Культурно-массовые мероприятия для пожилых людей</dc:title>
  <dc:creator>РДК</dc:creator>
  <cp:lastModifiedBy>РДК</cp:lastModifiedBy>
  <cp:revision>15</cp:revision>
  <dcterms:created xsi:type="dcterms:W3CDTF">2023-09-25T03:46:58Z</dcterms:created>
  <dcterms:modified xsi:type="dcterms:W3CDTF">2024-04-02T15:33:13Z</dcterms:modified>
</cp:coreProperties>
</file>