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05" r:id="rId2"/>
    <p:sldId id="303" r:id="rId3"/>
    <p:sldId id="315" r:id="rId4"/>
    <p:sldId id="316" r:id="rId5"/>
    <p:sldId id="323" r:id="rId6"/>
    <p:sldId id="322" r:id="rId7"/>
    <p:sldId id="317" r:id="rId8"/>
    <p:sldId id="335" r:id="rId9"/>
    <p:sldId id="341" r:id="rId10"/>
    <p:sldId id="310" r:id="rId11"/>
    <p:sldId id="318" r:id="rId12"/>
    <p:sldId id="338" r:id="rId13"/>
    <p:sldId id="336" r:id="rId14"/>
    <p:sldId id="320" r:id="rId15"/>
    <p:sldId id="342" r:id="rId16"/>
    <p:sldId id="34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85686" autoAdjust="0"/>
  </p:normalViewPr>
  <p:slideViewPr>
    <p:cSldViewPr>
      <p:cViewPr varScale="1">
        <p:scale>
          <a:sx n="62" d="100"/>
          <a:sy n="62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7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78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2702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72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55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72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36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8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5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8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5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32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5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19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40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7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5AB7-B476-4FD5-A8BB-112D38FDF8B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A53905-5C3C-4C13-9184-D0F93A774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39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244744"/>
            <a:ext cx="8568952" cy="1105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дополнительного образования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Сланцевская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школа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64242" y="5786454"/>
            <a:ext cx="1759886" cy="517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0979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ДХШ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дополнительной общеобразовательной   программе в области изобразительного искусства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«Живопись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преподаватель Резниченко  К.А.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27016" y="1301262"/>
            <a:ext cx="8568952" cy="2664296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уроку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«Удивительная роспись»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44144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358"/>
    </mc:Choice>
    <mc:Fallback>
      <p:transition spd="slow" advTm="3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werpoint.officeapps.live.com/pods/GetClipboardImage.ashx?Id=91e3f85f-eaee-4ee4-86ef-86cf7ede0281&amp;DC=NL3&amp;wdoverrides=GetClipboardImageEnabled: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1" t="4588" r="8824" b="7103"/>
          <a:stretch/>
        </p:blipFill>
        <p:spPr bwMode="auto">
          <a:xfrm>
            <a:off x="251520" y="89025"/>
            <a:ext cx="8568952" cy="6802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968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200799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14422"/>
            <a:ext cx="8352928" cy="513952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 происходит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этапов: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заготовки. Создание формы под майолику или фарфор по эскизам художника. Также аналогичная заготовка делается на гончарном круге специальными щипцами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 форму из гипса заливают жидкую фарфоровую массу, которая медленно застывает. Элементы посуды (ручки, крышечки, рельефные узоры) изготавливаются в разных формах.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шлифовку изделия и обжиг. Чтобы рисунок получился ровным и аккуратным, каждое изделие тщательно вручную зачищают специальным ножиком и шлифуют. Потом места креплений замываются, а другие неровности сглаживаются поролоновым валиком.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проделанных процедур изделие обжигается в печи около 8-ми часов.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29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6175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изделий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3" y="1500174"/>
            <a:ext cx="7605738" cy="4411048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Контроль и отбраковка изделий. Контроль качества изделия проводится с целью выявления дефектов при помощи раствора фуксина. Благодаря раствору видны все неровности или стыки в изделии. Недостатки удаляются замыванием или шлифованием. Если дефект исправить невозможно, изделие переплавляется.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Роспись. Каждый мастер обладает своей уникальной методикой нанесения узоров и в конце подписывает свою работу. 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Второй обжиг. Предварительно все опорные части изделия обрабатываются парафином. Потом его окунают в глазурь и отправляют на второй обжиг, который длится 18 часов.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4979" y="203203"/>
            <a:ext cx="2439469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Обжиг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900igr.net/up/datai/101761/0013-015-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5" t="-1760" r="-708" b="1760"/>
          <a:stretch/>
        </p:blipFill>
        <p:spPr bwMode="auto">
          <a:xfrm>
            <a:off x="5868145" y="843648"/>
            <a:ext cx="3086184" cy="5442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pmag.ru/sites/spmag.ru/files/field/image/novaya_forma_pm-prom_obrazec_zapolnen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0" t="5553" r="32491"/>
          <a:stretch/>
        </p:blipFill>
        <p:spPr bwMode="auto">
          <a:xfrm>
            <a:off x="642910" y="928670"/>
            <a:ext cx="4844480" cy="5456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232427"/>
            <a:ext cx="2537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31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450" y="188640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591985" cy="480401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Гжельский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фарфоровый завод является самым крупным производителем гжельского фосфора. Предприятию 200 лет и оно производит около 600 разных изделий.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упоминание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на деятельность Ивана Калиты.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веке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Гжельская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глина по указу Алексея Михайловича использовалась для алхимических и аптекарских сосудов. 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крепостного права художники по гжельской росписи считались свободными людьми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роспись была разноцветной. В XIX веке впервые применился кобальт, который так и остался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3407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408921/3813de97-97a2-49be-b98e-e16c0e36d31b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190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99442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Координаты учреждения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0303" y="941091"/>
            <a:ext cx="4604048" cy="432048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188560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algn="l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г.Сланцы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д.25 корпус 8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8(813 74)31-691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DXSH25@yandex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36713"/>
            <a:ext cx="4200790" cy="60037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238360"/>
            <a:ext cx="7124328" cy="29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709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364"/>
    </mc:Choice>
    <mc:Fallback>
      <p:transition spd="slow" advTm="53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787521" y="113101"/>
            <a:ext cx="5174272" cy="22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b="1" dirty="0" smtClean="0">
                <a:latin typeface="Candara" pitchFamily="34" charset="0"/>
              </a:rPr>
              <a:t>Выполнила  преподаватель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 smtClean="0">
                <a:latin typeface="Candara" pitchFamily="34" charset="0"/>
              </a:rPr>
              <a:t> Резниченко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 smtClean="0">
                <a:latin typeface="Candara" pitchFamily="34" charset="0"/>
              </a:rPr>
              <a:t> Ксения Александровна</a:t>
            </a:r>
            <a:endParaRPr lang="ru-RU" sz="2800" b="1" dirty="0">
              <a:latin typeface="Candara" pitchFamily="34" charset="0"/>
            </a:endParaRPr>
          </a:p>
        </p:txBody>
      </p:sp>
      <p:pic>
        <p:nvPicPr>
          <p:cNvPr id="4" name="Picture 2" descr="https://ds02.infourok.ru/uploads/ex/05b6/0006bc75-5fcacb68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82" b="4039"/>
          <a:stretch/>
        </p:blipFill>
        <p:spPr bwMode="auto">
          <a:xfrm>
            <a:off x="2728439" y="1926320"/>
            <a:ext cx="6233354" cy="479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184"/>
            <a:ext cx="2825353" cy="3767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4644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358"/>
    </mc:Choice>
    <mc:Fallback>
      <p:transition spd="slow" advTm="3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385" y="82014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340768"/>
            <a:ext cx="7850832" cy="4570454"/>
          </a:xfrm>
        </p:spPr>
        <p:txBody>
          <a:bodyPr/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.Что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Гжель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.Гжель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народного промысла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Гжели 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Этапы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изделий 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Интересные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</a:p>
          <a:p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84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128" y="13752"/>
            <a:ext cx="7488832" cy="9807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922841" cy="54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Montserrat"/>
              </a:rPr>
              <a:t>Что </a:t>
            </a:r>
            <a:r>
              <a:rPr lang="ru-RU" sz="2000" dirty="0">
                <a:solidFill>
                  <a:srgbClr val="111111"/>
                </a:solidFill>
                <a:latin typeface="Montserrat"/>
              </a:rPr>
              <a:t>такое </a:t>
            </a:r>
            <a:r>
              <a:rPr lang="ru-RU" sz="2000" dirty="0" smtClean="0">
                <a:solidFill>
                  <a:srgbClr val="111111"/>
                </a:solidFill>
                <a:latin typeface="Montserrat"/>
              </a:rPr>
              <a:t>Гжель?</a:t>
            </a:r>
          </a:p>
          <a:p>
            <a:pPr algn="just"/>
            <a:r>
              <a:rPr lang="ru-RU" sz="2000" dirty="0" smtClean="0">
                <a:solidFill>
                  <a:srgbClr val="111111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Гжель – это русский народный промысел по производству фарфора и керамики, а также вид народной росписи. Гжель история возникновения для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и развитие промысла связано с селом Гжель Московской области. Долгое время жители деревни пытались заниматься сельским хозяйством, однако почва была не плодородной и не приносила результатов. На поверхности земли был большой пласт белой глины. Узнав о ее высоком качестве, население стало заниматься производством фарфора. Так зародился новый промысел, связанный с изготовлением гончарных изделий и игрушек из белой глины. С 1320 года имеются сведенья о первых изделиях местных гончаров. Их стали украшать неповторимой росписью синего цвета, которая придавала самобытности. И получила она название гжели. Вначале народный промысел именовался как «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жгель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usvelikaia.ru/upload/resize_cache/iblock/42c/1000_1000_2/42cec1b9901699c219ca10f0d78a1d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7768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93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zhellux.ru/wp-content/uploads/2018/02/salfetnitsa_car_le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03399" cy="665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325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855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промысла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700808"/>
            <a:ext cx="7490792" cy="421041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промыслов – это необычная роспись ручной работы. Узор рисуется на белоснежном фоне в синих, кобальтовых тонах, превращаясь в сложный, растительный орнамент. Рисунок вначале наносится под глазурь, а потом изделие обжигается в печи при высокой температуре.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изготовляют следующие предметы: сервизы, чайные пары, вазы для цветов, сахарницы, заварочные чайники, самовары, розетки для варенья, сувениры и даже игрушки, фигурки животных, героев народных сказок, матрешек.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usvelikaia.ru/upload/resize_cache/iblock/52f/1000_1000_2/52f928859cf5206e591e81c928797e6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711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89199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росписи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pbs.twimg.com/media/DUPIeYMWkAAvs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3197225" cy="2134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00107"/>
            <a:ext cx="6591985" cy="34393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насыщенного синего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Глазурованная поверхность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и многообразный растительный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работа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cdni.rbth.com/rbthmedia/images/all/2015/11/13/gzhel_rian_02737098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65" t="-1961" r="32433" b="1961"/>
          <a:stretch/>
        </p:blipFill>
        <p:spPr bwMode="auto">
          <a:xfrm>
            <a:off x="6143636" y="3214686"/>
            <a:ext cx="2800305" cy="323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xn--80agbdb0bhtjm7j.xn--p1ai/image/cache/catalog/jpg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92" y="2837477"/>
            <a:ext cx="3341239" cy="399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7863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30072</TotalTime>
  <Words>371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Слайд 1</vt:lpstr>
      <vt:lpstr>Слайд 2</vt:lpstr>
      <vt:lpstr>Содержание</vt:lpstr>
      <vt:lpstr>Рассказ о гжели</vt:lpstr>
      <vt:lpstr>Слайд 5</vt:lpstr>
      <vt:lpstr>Слайд 6</vt:lpstr>
      <vt:lpstr>Особенности народного промысла Гжели</vt:lpstr>
      <vt:lpstr>Слайд 8</vt:lpstr>
      <vt:lpstr> Особенности  росписи</vt:lpstr>
      <vt:lpstr>Слайд 10</vt:lpstr>
      <vt:lpstr> Этапы изготовления изделий</vt:lpstr>
      <vt:lpstr>Этапы изготовления изделий</vt:lpstr>
      <vt:lpstr>Обжиг</vt:lpstr>
      <vt:lpstr>Интересные факты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керамического органайзера</dc:title>
  <dc:creator>Admin</dc:creator>
  <cp:lastModifiedBy>HomePerson</cp:lastModifiedBy>
  <cp:revision>201</cp:revision>
  <dcterms:created xsi:type="dcterms:W3CDTF">2018-08-13T16:58:28Z</dcterms:created>
  <dcterms:modified xsi:type="dcterms:W3CDTF">2020-08-24T12:00:41Z</dcterms:modified>
</cp:coreProperties>
</file>