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10AB6F-43FD-40E0-B8C2-B716DB83D625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229600" cy="2448272"/>
          </a:xfrm>
        </p:spPr>
        <p:txBody>
          <a:bodyPr/>
          <a:lstStyle/>
          <a:p>
            <a:r>
              <a:rPr lang="ru-RU" dirty="0" smtClean="0"/>
              <a:t>«декоративная рыбка» </a:t>
            </a:r>
            <a:r>
              <a:rPr lang="ru-RU" sz="2800" dirty="0" smtClean="0"/>
              <a:t>создание  барельефа</a:t>
            </a: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6400800" cy="2232248"/>
          </a:xfrm>
        </p:spPr>
        <p:txBody>
          <a:bodyPr/>
          <a:lstStyle/>
          <a:p>
            <a:r>
              <a:rPr lang="ru-RU" dirty="0" smtClean="0"/>
              <a:t>Преподаватель МУДО </a:t>
            </a:r>
          </a:p>
          <a:p>
            <a:r>
              <a:rPr lang="ru-RU" dirty="0" smtClean="0"/>
              <a:t> «</a:t>
            </a:r>
            <a:r>
              <a:rPr lang="ru-RU" dirty="0" err="1" smtClean="0"/>
              <a:t>Сланцевская</a:t>
            </a:r>
            <a:r>
              <a:rPr lang="ru-RU" dirty="0" smtClean="0"/>
              <a:t>  детская  художественная школа»</a:t>
            </a:r>
          </a:p>
          <a:p>
            <a:r>
              <a:rPr lang="ru-RU" dirty="0" err="1" smtClean="0"/>
              <a:t>Сынкова</a:t>
            </a:r>
            <a:r>
              <a:rPr lang="ru-RU" dirty="0" smtClean="0"/>
              <a:t>  З.Н.</a:t>
            </a:r>
          </a:p>
        </p:txBody>
      </p:sp>
    </p:spTree>
    <p:extLst>
      <p:ext uri="{BB962C8B-B14F-4D97-AF65-F5344CB8AC3E}">
        <p14:creationId xmlns:p14="http://schemas.microsoft.com/office/powerpoint/2010/main" val="351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БОЛЬШИХ ВАМ ТВОРЧЕСКИХ УСПЕХОВ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263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3528" y="260648"/>
            <a:ext cx="3008313" cy="11744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Материалы для работы</a:t>
            </a:r>
            <a:endParaRPr lang="ru-RU" sz="32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251520" y="1556792"/>
            <a:ext cx="3008313" cy="4602163"/>
          </a:xfrm>
        </p:spPr>
        <p:txBody>
          <a:bodyPr>
            <a:normAutofit/>
          </a:bodyPr>
          <a:lstStyle/>
          <a:p>
            <a:r>
              <a:rPr lang="ru-RU" sz="2600" dirty="0" smtClean="0"/>
              <a:t>-Глина</a:t>
            </a:r>
          </a:p>
          <a:p>
            <a:r>
              <a:rPr lang="ru-RU" sz="2600" dirty="0" smtClean="0"/>
              <a:t>-Стек , острые палочки</a:t>
            </a:r>
          </a:p>
          <a:p>
            <a:r>
              <a:rPr lang="ru-RU" sz="2600" dirty="0" smtClean="0"/>
              <a:t>-Скалка для раскатывания глины</a:t>
            </a:r>
          </a:p>
          <a:p>
            <a:r>
              <a:rPr lang="ru-RU" sz="2600" dirty="0" smtClean="0"/>
              <a:t>-доска для работы</a:t>
            </a:r>
          </a:p>
          <a:p>
            <a:r>
              <a:rPr lang="ru-RU" sz="2600" dirty="0" smtClean="0"/>
              <a:t>-баночка с водой</a:t>
            </a:r>
          </a:p>
          <a:p>
            <a:pPr marL="457200" indent="-457200">
              <a:buFontTx/>
              <a:buChar char="-"/>
            </a:pPr>
            <a:endParaRPr lang="ru-RU" sz="3200" dirty="0" smtClean="0"/>
          </a:p>
          <a:p>
            <a:pPr marL="457200" indent="-457200">
              <a:buFontTx/>
              <a:buChar char="-"/>
            </a:pPr>
            <a:endParaRPr lang="ru-RU" sz="3200" dirty="0"/>
          </a:p>
        </p:txBody>
      </p:sp>
      <p:pic>
        <p:nvPicPr>
          <p:cNvPr id="1027" name="Picture 3" descr="C:\Users\1\Desktop\школа\20171020_1706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836712"/>
            <a:ext cx="5111750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008313" cy="11620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Этап  первый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sz="2800" dirty="0" smtClean="0"/>
              <a:t>Готовим глиняную основу(комок глины с помощью скалки раскатываем пласт толщиной примерно 7-10 мм)</a:t>
            </a:r>
          </a:p>
        </p:txBody>
      </p:sp>
      <p:pic>
        <p:nvPicPr>
          <p:cNvPr id="2050" name="Picture 2" descr="C:\Users\1\Desktop\школа\20171030_1444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92696"/>
            <a:ext cx="511175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Этап второй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Выполняем композицию Размещение изображения на глиняной основе (композиция наносится острой палочкой- стек, зубочистка).</a:t>
            </a:r>
            <a:endParaRPr lang="ru-RU" sz="2800" dirty="0"/>
          </a:p>
        </p:txBody>
      </p:sp>
      <p:pic>
        <p:nvPicPr>
          <p:cNvPr id="3074" name="Picture 2" descr="C:\Users\1\Desktop\школа\20171030_1447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412777"/>
            <a:ext cx="511175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Этап третий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Изображение в пределах нанесенного контура нужно сделать выпуклым (небольшие кусочки глины примазывают к подготовленной основе, добиваясь нужной формы).</a:t>
            </a:r>
            <a:endParaRPr lang="ru-RU" sz="2800" dirty="0"/>
          </a:p>
        </p:txBody>
      </p:sp>
      <p:pic>
        <p:nvPicPr>
          <p:cNvPr id="4098" name="Picture 2" descr="C:\Users\1\Desktop\школа\20171030_1454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484785"/>
            <a:ext cx="511175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3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Этап четвертый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Когда задуманное изображение станет выпуклым, необходимо его уточнить. С этой целью можно заостренной палочкой или ножичком подправить  контуры изображения.</a:t>
            </a:r>
            <a:endParaRPr lang="ru-RU" sz="2800" dirty="0"/>
          </a:p>
        </p:txBody>
      </p:sp>
      <p:pic>
        <p:nvPicPr>
          <p:cNvPr id="6147" name="Picture 3" descr="C:\Users\1\Desktop\школа\20171030_1512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124745"/>
            <a:ext cx="511175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Этап пятый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Выразительность деталей. Например, если барельеф изображает рыбу можно на ее фигурке сделать фактуру чешуйки</a:t>
            </a:r>
            <a:endParaRPr lang="ru-RU" sz="2800" dirty="0"/>
          </a:p>
        </p:txBody>
      </p:sp>
      <p:pic>
        <p:nvPicPr>
          <p:cNvPr id="7170" name="Picture 2" descr="C:\Users\1\Desktop\школа\20171030_1551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836712"/>
            <a:ext cx="5111750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Этап шестой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После того как основное изображение готово нанесите с  помощью острой палочки рисунок водорослей</a:t>
            </a:r>
            <a:endParaRPr lang="ru-RU" sz="2800" dirty="0"/>
          </a:p>
        </p:txBody>
      </p:sp>
      <p:pic>
        <p:nvPicPr>
          <p:cNvPr id="8194" name="Picture 2" descr="C:\Users\1\Desktop\школа\20171030_1551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489654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Наше творчество</a:t>
            </a:r>
            <a:endParaRPr lang="ru-RU" sz="4400" dirty="0"/>
          </a:p>
        </p:txBody>
      </p:sp>
      <p:pic>
        <p:nvPicPr>
          <p:cNvPr id="9218" name="Picture 2" descr="C:\Users\1\Desktop\школа\20171030_165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</TotalTime>
  <Words>162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«декоративная рыбка» создание  барельефа</vt:lpstr>
      <vt:lpstr>Материалы для работы</vt:lpstr>
      <vt:lpstr>Этап  первый</vt:lpstr>
      <vt:lpstr>Этап второй</vt:lpstr>
      <vt:lpstr>Этап третий</vt:lpstr>
      <vt:lpstr>Этап четвертый</vt:lpstr>
      <vt:lpstr>Этап пятый</vt:lpstr>
      <vt:lpstr>Этап шестой</vt:lpstr>
      <vt:lpstr>Наше творчество</vt:lpstr>
      <vt:lpstr>БОЛЬШИХ ВАМ ТВОРЧЕСКИХ УСПЕХОВ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Зарифа</dc:creator>
  <cp:lastModifiedBy>Зарифа</cp:lastModifiedBy>
  <cp:revision>13</cp:revision>
  <dcterms:created xsi:type="dcterms:W3CDTF">2017-08-28T09:48:32Z</dcterms:created>
  <dcterms:modified xsi:type="dcterms:W3CDTF">2017-11-02T15:22:28Z</dcterms:modified>
</cp:coreProperties>
</file>