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8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590" autoAdjust="0"/>
  </p:normalViewPr>
  <p:slideViewPr>
    <p:cSldViewPr>
      <p:cViewPr varScale="1">
        <p:scale>
          <a:sx n="71" d="100"/>
          <a:sy n="71" d="100"/>
        </p:scale>
        <p:origin x="-135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0AB6F-43FD-40E0-B8C2-B716DB83D625}" type="datetimeFigureOut">
              <a:rPr lang="ru-RU" smtClean="0"/>
              <a:t>05.11.2017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2FB95-9D88-4C55-9B92-3E1624D984D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0AB6F-43FD-40E0-B8C2-B716DB83D625}" type="datetimeFigureOut">
              <a:rPr lang="ru-RU" smtClean="0"/>
              <a:t>05.11.2017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2FB95-9D88-4C55-9B92-3E1624D984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0AB6F-43FD-40E0-B8C2-B716DB83D625}" type="datetimeFigureOut">
              <a:rPr lang="ru-RU" smtClean="0"/>
              <a:t>05.11.2017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2FB95-9D88-4C55-9B92-3E1624D984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0AB6F-43FD-40E0-B8C2-B716DB83D625}" type="datetimeFigureOut">
              <a:rPr lang="ru-RU" smtClean="0"/>
              <a:t>05.11.2017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2FB95-9D88-4C55-9B92-3E1624D984D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0AB6F-43FD-40E0-B8C2-B716DB83D625}" type="datetimeFigureOut">
              <a:rPr lang="ru-RU" smtClean="0"/>
              <a:t>05.11.2017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2FB95-9D88-4C55-9B92-3E1624D984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0AB6F-43FD-40E0-B8C2-B716DB83D625}" type="datetimeFigureOut">
              <a:rPr lang="ru-RU" smtClean="0"/>
              <a:t>05.11.2017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2FB95-9D88-4C55-9B92-3E1624D984D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0AB6F-43FD-40E0-B8C2-B716DB83D625}" type="datetimeFigureOut">
              <a:rPr lang="ru-RU" smtClean="0"/>
              <a:t>05.11.2017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2FB95-9D88-4C55-9B92-3E1624D984D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0AB6F-43FD-40E0-B8C2-B716DB83D625}" type="datetimeFigureOut">
              <a:rPr lang="ru-RU" smtClean="0"/>
              <a:t>05.11.2017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2FB95-9D88-4C55-9B92-3E1624D984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0AB6F-43FD-40E0-B8C2-B716DB83D625}" type="datetimeFigureOut">
              <a:rPr lang="ru-RU" smtClean="0"/>
              <a:t>05.11.2017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2FB95-9D88-4C55-9B92-3E1624D984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0AB6F-43FD-40E0-B8C2-B716DB83D625}" type="datetimeFigureOut">
              <a:rPr lang="ru-RU" smtClean="0"/>
              <a:t>05.11.2017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2FB95-9D88-4C55-9B92-3E1624D984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0AB6F-43FD-40E0-B8C2-B716DB83D625}" type="datetimeFigureOut">
              <a:rPr lang="ru-RU" smtClean="0"/>
              <a:t>05.11.2017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2FB95-9D88-4C55-9B92-3E1624D984D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410AB6F-43FD-40E0-B8C2-B716DB83D625}" type="datetimeFigureOut">
              <a:rPr lang="ru-RU" smtClean="0"/>
              <a:t>05.11.2017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1A2FB95-9D88-4C55-9B92-3E1624D984D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196752"/>
            <a:ext cx="6470722" cy="3024336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chemeClr val="accent2"/>
                </a:solidFill>
              </a:rPr>
              <a:t>Этапы творческой работы «театр на пальцах»</a:t>
            </a:r>
            <a:endParaRPr lang="ru-RU" sz="5400" dirty="0">
              <a:solidFill>
                <a:schemeClr val="accent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Для обучающихся первого года обучения возраст детей 10-11лет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Преподаватель </a:t>
            </a:r>
            <a:r>
              <a:rPr lang="ru-RU" sz="2800" dirty="0" err="1" smtClean="0">
                <a:solidFill>
                  <a:schemeClr val="tx1"/>
                </a:solidFill>
              </a:rPr>
              <a:t>Сынкова</a:t>
            </a:r>
            <a:r>
              <a:rPr lang="ru-RU" sz="2800" dirty="0" smtClean="0">
                <a:solidFill>
                  <a:schemeClr val="tx1"/>
                </a:solidFill>
              </a:rPr>
              <a:t> З.Н.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9 этап Раскатываем 2 шарика побольше и крепим чуть ниже глаз</a:t>
            </a:r>
            <a:endParaRPr lang="ru-RU" sz="3200" dirty="0"/>
          </a:p>
        </p:txBody>
      </p:sp>
      <p:pic>
        <p:nvPicPr>
          <p:cNvPr id="5122" name="Picture 2" descr="C:\Users\1\Desktop\школа\20171002_145748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478" y="731838"/>
            <a:ext cx="6177843" cy="347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315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3200" dirty="0" smtClean="0"/>
              <a:t>10 этап      Зубочисткой процарапываем усики</a:t>
            </a:r>
            <a:endParaRPr lang="ru-RU" sz="3200" dirty="0"/>
          </a:p>
        </p:txBody>
      </p:sp>
      <p:pic>
        <p:nvPicPr>
          <p:cNvPr id="6146" name="Picture 2" descr="C:\Users\1\Desktop\школа\20171002_150030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478" y="731838"/>
            <a:ext cx="6177843" cy="347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082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3200" dirty="0" smtClean="0"/>
              <a:t>11 этап Раскатываем жгутик и крепим лапку</a:t>
            </a:r>
            <a:endParaRPr lang="ru-RU" sz="3200" dirty="0"/>
          </a:p>
        </p:txBody>
      </p:sp>
      <p:pic>
        <p:nvPicPr>
          <p:cNvPr id="7170" name="Picture 2" descr="C:\Users\1\Desktop\школа\20171002_150322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478" y="731838"/>
            <a:ext cx="6177843" cy="347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049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3200" dirty="0" smtClean="0"/>
              <a:t>12 этап Крепим к тельцу рыбку а затем поверх нее лапку </a:t>
            </a:r>
            <a:endParaRPr lang="ru-RU" sz="3200" dirty="0"/>
          </a:p>
        </p:txBody>
      </p:sp>
      <p:pic>
        <p:nvPicPr>
          <p:cNvPr id="8195" name="Picture 3" descr="C:\Users\1\Desktop\школа\20171002_150823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36712"/>
            <a:ext cx="3346450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1\Desktop\школа\20171002_151035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764704"/>
            <a:ext cx="3346450" cy="3456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0752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3200" dirty="0" smtClean="0"/>
              <a:t>13 этап  Крепим котику хвостик закрепляем стеком</a:t>
            </a:r>
            <a:endParaRPr lang="ru-RU" sz="3200" dirty="0"/>
          </a:p>
        </p:txBody>
      </p:sp>
      <p:pic>
        <p:nvPicPr>
          <p:cNvPr id="9218" name="Picture 2" descr="C:\Users\1\Desktop\школа\20171002_151548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692696"/>
            <a:ext cx="3346450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1\Desktop\школа\20171002_151626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692696"/>
            <a:ext cx="3346450" cy="3528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123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3200" dirty="0" smtClean="0"/>
              <a:t>14 этап При помощи кисточки и воды разглаживаем готовую скульптурку</a:t>
            </a:r>
            <a:endParaRPr lang="ru-RU" sz="3200" dirty="0"/>
          </a:p>
        </p:txBody>
      </p:sp>
      <p:pic>
        <p:nvPicPr>
          <p:cNvPr id="10242" name="Picture 2" descr="C:\Users\1\Desktop\школа\20171002_155042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36712"/>
            <a:ext cx="3346450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1\Desktop\школа\20171002_151035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836712"/>
            <a:ext cx="3346450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747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3573016"/>
            <a:ext cx="6512511" cy="1143000"/>
          </a:xfrm>
        </p:spPr>
        <p:txBody>
          <a:bodyPr numCol="1"/>
          <a:lstStyle/>
          <a:p>
            <a:pPr algn="ctr"/>
            <a:r>
              <a:rPr lang="ru-RU" dirty="0" smtClean="0"/>
              <a:t> </a:t>
            </a:r>
            <a:r>
              <a:rPr lang="ru-RU" sz="3200" dirty="0" smtClean="0"/>
              <a:t>15 этап Дети самостоятельно лепят   новых  героев </a:t>
            </a:r>
            <a:endParaRPr lang="ru-RU" sz="3200" dirty="0"/>
          </a:p>
        </p:txBody>
      </p:sp>
      <p:pic>
        <p:nvPicPr>
          <p:cNvPr id="11266" name="Picture 2" descr="C:\Users\1\Desktop\школа\20171002_152002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692696"/>
            <a:ext cx="3346450" cy="2717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1\Desktop\школа\20171002_155627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764704"/>
            <a:ext cx="3346450" cy="2645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767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971600" y="4653136"/>
            <a:ext cx="7160583" cy="1143000"/>
          </a:xfrm>
        </p:spPr>
        <p:txBody>
          <a:bodyPr/>
          <a:lstStyle/>
          <a:p>
            <a:pPr algn="ctr"/>
            <a:r>
              <a:rPr lang="ru-RU" sz="3200" dirty="0" smtClean="0"/>
              <a:t>16 этап   После просушки изделия обжигают в печи и расписывают</a:t>
            </a:r>
            <a:endParaRPr lang="ru-RU" sz="3200" dirty="0"/>
          </a:p>
        </p:txBody>
      </p:sp>
      <p:pic>
        <p:nvPicPr>
          <p:cNvPr id="12290" name="Picture 2" descr="C:\Users\1\Desktop\школа\20171025_161017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8680"/>
            <a:ext cx="3346450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1\Desktop\школа\20171025_161001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20688"/>
            <a:ext cx="3816424" cy="3437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871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691680" y="4437112"/>
            <a:ext cx="6512511" cy="1143000"/>
          </a:xfrm>
        </p:spPr>
        <p:txBody>
          <a:bodyPr/>
          <a:lstStyle/>
          <a:p>
            <a:pPr algn="ctr"/>
            <a:r>
              <a:rPr lang="ru-RU" sz="3200" dirty="0" smtClean="0"/>
              <a:t>Учащиеся надевают скульптурки на пальчики и импровизируют сценку</a:t>
            </a:r>
            <a:endParaRPr lang="ru-RU" sz="3200" dirty="0"/>
          </a:p>
        </p:txBody>
      </p:sp>
      <p:pic>
        <p:nvPicPr>
          <p:cNvPr id="13314" name="Picture 2" descr="C:\Users\1\Desktop\школа\20171025_161043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20688"/>
            <a:ext cx="3346450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1\Desktop\школа\20151224_154802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692696"/>
            <a:ext cx="3346450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31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93289" y="3717032"/>
            <a:ext cx="6512511" cy="1798136"/>
          </a:xfrm>
        </p:spPr>
        <p:txBody>
          <a:bodyPr/>
          <a:lstStyle/>
          <a:p>
            <a:pPr algn="ctr"/>
            <a:r>
              <a:rPr lang="ru-RU" sz="3600" dirty="0" smtClean="0"/>
              <a:t>Больших вам  творческих успехов</a:t>
            </a:r>
            <a:endParaRPr lang="ru-RU" sz="3600" dirty="0"/>
          </a:p>
        </p:txBody>
      </p:sp>
      <p:pic>
        <p:nvPicPr>
          <p:cNvPr id="14338" name="Picture 2" descr="C:\Users\1\Desktop\школа\20151224_154935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046" y="260649"/>
            <a:ext cx="1954708" cy="3240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8185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1  Этап</a:t>
            </a:r>
            <a:br>
              <a:rPr lang="ru-RU" dirty="0" smtClean="0"/>
            </a:br>
            <a:r>
              <a:rPr lang="ru-RU" dirty="0" smtClean="0"/>
              <a:t>эскизы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8" name="Picture 4" descr="C:\Users\1\Desktop\школа\20171020_165140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3143" y="731996"/>
            <a:ext cx="6180513" cy="3474720"/>
          </a:xfrm>
        </p:spPr>
      </p:pic>
    </p:spTree>
    <p:extLst>
      <p:ext uri="{BB962C8B-B14F-4D97-AF65-F5344CB8AC3E}">
        <p14:creationId xmlns:p14="http://schemas.microsoft.com/office/powerpoint/2010/main" val="401375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2 этап Готовим станок и инструменты</a:t>
            </a:r>
            <a:endParaRPr lang="ru-RU" sz="2800" dirty="0"/>
          </a:p>
        </p:txBody>
      </p:sp>
      <p:pic>
        <p:nvPicPr>
          <p:cNvPr id="3074" name="Picture 2" descr="C:\Users\1\Desktop\школа\20171020_170914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478" y="731838"/>
            <a:ext cx="6177843" cy="347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366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3 этап  Создаем форму батончика</a:t>
            </a:r>
            <a:endParaRPr lang="ru-RU" sz="3200" dirty="0"/>
          </a:p>
        </p:txBody>
      </p:sp>
      <p:pic>
        <p:nvPicPr>
          <p:cNvPr id="4100" name="Picture 4" descr="C:\Users\1\Desktop\школа\20171002_144259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478" y="731838"/>
            <a:ext cx="6177843" cy="347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799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4 этап Насаживаем форму батончика на палец</a:t>
            </a:r>
            <a:endParaRPr lang="ru-RU" sz="3200" dirty="0"/>
          </a:p>
        </p:txBody>
      </p:sp>
      <p:pic>
        <p:nvPicPr>
          <p:cNvPr id="5122" name="Picture 2" descr="C:\Users\1\Desktop\школа\20171002_144349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478" y="731838"/>
            <a:ext cx="6177843" cy="347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665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5 этап выравниваем длину формы</a:t>
            </a:r>
            <a:endParaRPr lang="ru-RU" sz="3200" dirty="0"/>
          </a:p>
        </p:txBody>
      </p:sp>
      <p:pic>
        <p:nvPicPr>
          <p:cNvPr id="6147" name="Picture 3" descr="C:\Users\1\Desktop\школа\20171002_144407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692696"/>
            <a:ext cx="3346450" cy="3456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1\Desktop\школа\20171002_144715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764704"/>
            <a:ext cx="2602780" cy="347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556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5013176"/>
            <a:ext cx="6512511" cy="1080120"/>
          </a:xfrm>
        </p:spPr>
        <p:txBody>
          <a:bodyPr/>
          <a:lstStyle/>
          <a:p>
            <a:r>
              <a:rPr lang="ru-RU" sz="3200" dirty="0" smtClean="0"/>
              <a:t>6 этап вытягиваем  ушки</a:t>
            </a:r>
            <a:endParaRPr lang="ru-RU" sz="3200" dirty="0"/>
          </a:p>
        </p:txBody>
      </p:sp>
      <p:pic>
        <p:nvPicPr>
          <p:cNvPr id="2050" name="Picture 2" descr="C:\Users\1\Desktop\школа\20171002_144559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871" y="244076"/>
            <a:ext cx="2229074" cy="3962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1\Desktop\школа\20171002_144832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1528166"/>
            <a:ext cx="3346450" cy="2332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782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7 этап раскатываем 2маленьких  шарика и прикрепляем к верхней части</a:t>
            </a:r>
            <a:endParaRPr lang="ru-RU" sz="3200" dirty="0"/>
          </a:p>
        </p:txBody>
      </p:sp>
      <p:pic>
        <p:nvPicPr>
          <p:cNvPr id="3074" name="Picture 2" descr="C:\Users\1\Desktop\школа\20171002_14514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478" y="731838"/>
            <a:ext cx="6177843" cy="347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56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3200" dirty="0" smtClean="0"/>
              <a:t>8 этап стержнем из под пасты надавливаем и получаем фактуру глазика </a:t>
            </a:r>
            <a:endParaRPr lang="ru-RU" sz="3200" dirty="0"/>
          </a:p>
        </p:txBody>
      </p:sp>
      <p:pic>
        <p:nvPicPr>
          <p:cNvPr id="4098" name="Picture 2" descr="C:\Users\1\Desktop\школа\20171002_145243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478" y="731838"/>
            <a:ext cx="6177843" cy="347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420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305</TotalTime>
  <Words>151</Words>
  <Application>Microsoft Office PowerPoint</Application>
  <PresentationFormat>Экран (4:3)</PresentationFormat>
  <Paragraphs>21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Воздушный поток</vt:lpstr>
      <vt:lpstr>Этапы творческой работы «театр на пальцах»</vt:lpstr>
      <vt:lpstr>1  Этап эскизы </vt:lpstr>
      <vt:lpstr>2 этап Готовим станок и инструменты</vt:lpstr>
      <vt:lpstr>3 этап  Создаем форму батончика</vt:lpstr>
      <vt:lpstr>4 этап Насаживаем форму батончика на палец</vt:lpstr>
      <vt:lpstr>5 этап выравниваем длину формы</vt:lpstr>
      <vt:lpstr>6 этап вытягиваем  ушки</vt:lpstr>
      <vt:lpstr>7 этап раскатываем 2маленьких  шарика и прикрепляем к верхней части</vt:lpstr>
      <vt:lpstr>8 этап стержнем из под пасты надавливаем и получаем фактуру глазика </vt:lpstr>
      <vt:lpstr>9 этап Раскатываем 2 шарика побольше и крепим чуть ниже глаз</vt:lpstr>
      <vt:lpstr>10 этап      Зубочисткой процарапываем усики</vt:lpstr>
      <vt:lpstr>11 этап Раскатываем жгутик и крепим лапку</vt:lpstr>
      <vt:lpstr>12 этап Крепим к тельцу рыбку а затем поверх нее лапку </vt:lpstr>
      <vt:lpstr>13 этап  Крепим котику хвостик закрепляем стеком</vt:lpstr>
      <vt:lpstr>14 этап При помощи кисточки и воды разглаживаем готовую скульптурку</vt:lpstr>
      <vt:lpstr> 15 этап Дети самостоятельно лепят   новых  героев </vt:lpstr>
      <vt:lpstr>16 этап   После просушки изделия обжигают в печи и расписывают</vt:lpstr>
      <vt:lpstr>Учащиеся надевают скульптурки на пальчики и импровизируют сценку</vt:lpstr>
      <vt:lpstr>Больших вам  творческих успехов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Зарифа</dc:creator>
  <cp:lastModifiedBy>Зарифа</cp:lastModifiedBy>
  <cp:revision>26</cp:revision>
  <dcterms:created xsi:type="dcterms:W3CDTF">2017-08-28T09:48:32Z</dcterms:created>
  <dcterms:modified xsi:type="dcterms:W3CDTF">2017-11-05T16:30:25Z</dcterms:modified>
</cp:coreProperties>
</file>