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8" r:id="rId4"/>
    <p:sldId id="279" r:id="rId5"/>
    <p:sldId id="280" r:id="rId6"/>
    <p:sldId id="285" r:id="rId7"/>
    <p:sldId id="281" r:id="rId8"/>
    <p:sldId id="283" r:id="rId9"/>
    <p:sldId id="282" r:id="rId10"/>
    <p:sldId id="284" r:id="rId11"/>
    <p:sldId id="287" r:id="rId12"/>
    <p:sldId id="291" r:id="rId13"/>
    <p:sldId id="289" r:id="rId14"/>
    <p:sldId id="290" r:id="rId15"/>
    <p:sldId id="28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F070B9"/>
    <a:srgbClr val="45D2E5"/>
    <a:srgbClr val="36D62E"/>
    <a:srgbClr val="2FC72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41" autoAdjust="0"/>
    <p:restoredTop sz="94660"/>
  </p:normalViewPr>
  <p:slideViewPr>
    <p:cSldViewPr>
      <p:cViewPr varScale="1">
        <p:scale>
          <a:sx n="100" d="100"/>
          <a:sy n="100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7772400" cy="2452832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 </a:t>
            </a:r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Сюжетно-ролевая игра,</a:t>
            </a:r>
            <a:b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как средство социализации дошкольников</a:t>
            </a: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259632" y="1124744"/>
            <a:ext cx="5184576" cy="2952179"/>
          </a:xfrm>
        </p:spPr>
        <p:txBody>
          <a:bodyPr>
            <a:norm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95536" y="116632"/>
            <a:ext cx="8352928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Основные принципы обучения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сюжетно-ролевой игре.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Первый принцип организации сюжетной игры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Для того чтобы дети овладели игровыми умениями, воспитатель должен играть вместе с детьми.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Второй принцип организации сюжетной игры</a:t>
            </a: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— воспитатель должен играть с детьми на протяжении всего дошкольного возраста.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Третий принцип</a:t>
            </a: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Роль педагога должна ограничиваться лишь созданием условий для активизации игры детей.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404813"/>
            <a:ext cx="7772400" cy="2452687"/>
          </a:xfrm>
        </p:spPr>
        <p:txBody>
          <a:bodyPr>
            <a:norm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34818" name="Picture 2" descr="C:\Documents and Settings\Andy\Рабочий стол\РМО Декабрь сюж.-рол. ирга,как средств социал\с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76672"/>
            <a:ext cx="8370659" cy="470785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404813"/>
            <a:ext cx="7772400" cy="2452687"/>
          </a:xfrm>
        </p:spPr>
        <p:txBody>
          <a:bodyPr>
            <a:norm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620688"/>
            <a:ext cx="83529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Младший дошкольный возраст</a:t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Учить простейшим игровым действиям, обогащать содержание детских игр.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Формировать умение составлять несложный сюжет игры, реализовать в ходе игры.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Умение играть игрушками, подбирать и использовать ее по назначению.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Учить играть рядом, затем вместе, согласовывать свои действия в процессе игры.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404813"/>
            <a:ext cx="7772400" cy="2452687"/>
          </a:xfrm>
        </p:spPr>
        <p:txBody>
          <a:bodyPr>
            <a:norm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04664"/>
            <a:ext cx="871296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Средний дошкольный возраст 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Обогащать содержание детских игр.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Формировать умение самостоятельно создавать игровую ситуацию.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Формировать игровые действия небольшими группами, распределить роли, договариваться на игру.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Действовать с ролью, с игрушками.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Воспитывать дружеские взаимоотношения, умение уступать, считаться с интересами товарищей.</a:t>
            </a:r>
          </a:p>
          <a:p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404813"/>
            <a:ext cx="7772400" cy="2452687"/>
          </a:xfrm>
        </p:spPr>
        <p:txBody>
          <a:bodyPr>
            <a:norm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404664"/>
            <a:ext cx="8784976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Старший    дошкольный  возраст группы. 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Воспитывать устойчивый интерес к игре, обогащение содержания игры. </a:t>
            </a:r>
          </a:p>
          <a:p>
            <a:pPr algn="just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Формировать умение обдумывать сюжет игры, распределить роли, самостоятельно действовать со взятой ролью.</a:t>
            </a:r>
          </a:p>
          <a:p>
            <a:pPr algn="just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Учить самостоятельно находить средства и материал для игры.</a:t>
            </a:r>
          </a:p>
          <a:p>
            <a:pPr algn="just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Учить объединять играющий коллектив, воспитывать положительные черты характера в соответствии с взятой ролью. </a:t>
            </a:r>
          </a:p>
          <a:p>
            <a:pPr algn="just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Формировать положительные взаимоотношения, воспитывать организованность, самостоятельность.</a:t>
            </a:r>
          </a:p>
          <a:p>
            <a:pPr algn="just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404813"/>
            <a:ext cx="7772400" cy="2452687"/>
          </a:xfrm>
        </p:spPr>
        <p:txBody>
          <a:bodyPr>
            <a:norm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323528" y="260648"/>
            <a:ext cx="864096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Рекомендации  для воспитателей по организации сюжетно-ролевой игры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1.Помните, что ведущий вид деятельности дошкольного возраста - это игра.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2.Изучайте теоретические и практические знания по формированию сюжетно- ролевой  игры у детей дошкольного возраста.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3.Выполняйте требования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СанПин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2.4.1.1249-03 о режиме дня.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4.Необходимо создавать в группе условия для развития активной, разнообразной, творческой сюжетно-ролевой игры.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5.Подбирайте и изготавливайте атрибуты для игр с мужскими и женскими ролями.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6.Обагащайте содержание сюжетных игр детей на основе впечатлений о жизни, труде людей, их отношений с помощью экскурсий, бесед на производстве.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7.Приобщайте родителей к ознакомлению детей с профессиями, а затем способствуйте организации сюжетно-ролевой игры по данной тематике.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8.Побуждайте детей к ведению разных ролевых диалогов: к совместной игре с воспитателем, а в конце средней группы - в совместной игре со сверстниками.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9.Придерживайтесь позиции воспитателя в совместной игре «играющий партнер» и «умеющий интересно играть».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10.В игре ориентируйте ребенка на сверстника.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11.Побуждайте детей к разнообразию игровых замыслов в самостоятельной сюжетно-ролевой игре.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12.В игре поощряйте у детей проявление инициативы, доброжелательности, самостоятельности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3600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«Игра имеет важное значение в жизни ребёнка, имеет то же значение, какое у взрослого имеет деятельность – работа, служба. Каков ребёнок в игре, таким во многом он будет и в работе…»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А.С.Макаренко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pull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404813"/>
            <a:ext cx="7772400" cy="2452687"/>
          </a:xfrm>
        </p:spPr>
        <p:txBody>
          <a:bodyPr>
            <a:norm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908720"/>
            <a:ext cx="813690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Дошкольный возраст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является 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активным периодом усвоения социальных норм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Высокий темп психического и личностного развития ребенка дошкольника, его открытость миру, новому опыту создают благоприятную психологическую почву для вступления в социальную жизнь. 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404813"/>
            <a:ext cx="7772400" cy="2452687"/>
          </a:xfrm>
        </p:spPr>
        <p:txBody>
          <a:bodyPr>
            <a:norm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683568" y="621268"/>
            <a:ext cx="806489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Игровая деятельность-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ведущая деятельность детей дошкольного возраста.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Игра - своеобразный, свойственный ребенку, способ усвоения действительности, общественного опыта.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Они позволяют развивать творческие способности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, их фантазию и артистизм, учат вживаться в образ того или иного персонажа, играть определенную роль. 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404813"/>
            <a:ext cx="7772400" cy="2452687"/>
          </a:xfrm>
        </p:spPr>
        <p:txBody>
          <a:bodyPr>
            <a:norm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836712"/>
            <a:ext cx="792088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детей игра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составляет основное содержание жизни;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выступает как ведущая деятельность; 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тесно переплетается с трудом и учением;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игру вовлекаются все стороны личности: ребенок двигается, говорит, воспринимает, думает;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 процессе игры активно работают все его психические процессы: мышление, воображение, память, усиливаются эмоциональные и волевые проявления.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404813"/>
            <a:ext cx="7772400" cy="2452687"/>
          </a:xfrm>
        </p:spPr>
        <p:txBody>
          <a:bodyPr>
            <a:norm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052736"/>
            <a:ext cx="8496944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Основной источник</a:t>
            </a: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питающий сюжетно-ролевую игру ребенка,— это окружающий его мир, жизнь и деятельность взрослых и сверстников.</a:t>
            </a:r>
          </a:p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Основной особенностью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сюжетно-ролевой игры является наличие в ней воображаемой ситуации. Воображаемая ситуация складывается из сюжета и ролей.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404813"/>
            <a:ext cx="7772400" cy="2452687"/>
          </a:xfrm>
        </p:spPr>
        <p:txBody>
          <a:bodyPr>
            <a:norm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25" name="Picture 1" descr="C:\Documents and Settings\Andy\Рабочий стол\РМО Декабрь сюж.-рол. ирга,как средств социал\IMG_09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052736"/>
            <a:ext cx="3936437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Documents and Settings\Andy\Рабочий стол\РМО Декабрь сюж.-рол. ирга,как средств социал\IMG_09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988840"/>
            <a:ext cx="3840427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95536" y="548680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Сюжетно-ролевая игра «Детская поликлиника»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404813"/>
            <a:ext cx="7772400" cy="2452687"/>
          </a:xfrm>
        </p:spPr>
        <p:txBody>
          <a:bodyPr>
            <a:norm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30722" name="Picture 2" descr="C:\Documents and Settings\Andy\Рабочий стол\РМО Декабрь сюж.-рол. ирга,как средств социал\IMG_09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052736"/>
            <a:ext cx="3816424" cy="2862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23528" y="476672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266700" algn="l"/>
              </a:tabLst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С/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игра «Автобаза»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3" name="Picture 3" descr="C:\Documents and Settings\Andy\Рабочий стол\РМО Декабрь сюж.-рол. ирга,как средств социал\IMG_09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988840"/>
            <a:ext cx="3840426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427984" y="1052736"/>
            <a:ext cx="44644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С/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игра «На улицах поселка»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404813"/>
            <a:ext cx="7772400" cy="2452687"/>
          </a:xfrm>
        </p:spPr>
        <p:txBody>
          <a:bodyPr>
            <a:norm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980728"/>
            <a:ext cx="806489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Сюжетно-ролевая игра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это основной вид игры ребенка дошкольного возраста. 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Сюжетно-ролевая  игра есть наиболее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спонтанное проявление ребенка.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Ей присущи основные черты игры: эмоциональная насыщенность и увлеченность детей, самостоятельность, активность, творчество.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</TotalTime>
  <Words>261</Words>
  <Application>Microsoft Office PowerPoint</Application>
  <PresentationFormat>Экран (4:3)</PresentationFormat>
  <Paragraphs>58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   Сюжетно-ролевая игра, как средство социализации дошкольников</vt:lpstr>
      <vt:lpstr>Слайд 2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2013</dc:creator>
  <cp:lastModifiedBy>User</cp:lastModifiedBy>
  <cp:revision>63</cp:revision>
  <dcterms:created xsi:type="dcterms:W3CDTF">2014-03-10T10:38:22Z</dcterms:created>
  <dcterms:modified xsi:type="dcterms:W3CDTF">2018-12-11T23:13:51Z</dcterms:modified>
</cp:coreProperties>
</file>