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9C68F-32DB-4503-9643-850823A4192D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22EE1-3ACB-46A6-ACCA-20B3071EEC4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9C68F-32DB-4503-9643-850823A4192D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22EE1-3ACB-46A6-ACCA-20B3071EEC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9C68F-32DB-4503-9643-850823A4192D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DF222EE1-3ACB-46A6-ACCA-20B3071EEC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9C68F-32DB-4503-9643-850823A4192D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22EE1-3ACB-46A6-ACCA-20B3071EEC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9C68F-32DB-4503-9643-850823A4192D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22EE1-3ACB-46A6-ACCA-20B3071EEC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9C68F-32DB-4503-9643-850823A4192D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22EE1-3ACB-46A6-ACCA-20B3071EEC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9C68F-32DB-4503-9643-850823A4192D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22EE1-3ACB-46A6-ACCA-20B3071EEC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9C68F-32DB-4503-9643-850823A4192D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22EE1-3ACB-46A6-ACCA-20B3071EEC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9C68F-32DB-4503-9643-850823A4192D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22EE1-3ACB-46A6-ACCA-20B3071EEC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9C68F-32DB-4503-9643-850823A4192D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22EE1-3ACB-46A6-ACCA-20B3071EEC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9C68F-32DB-4503-9643-850823A4192D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22EE1-3ACB-46A6-ACCA-20B3071EEC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F69C68F-32DB-4503-9643-850823A4192D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F222EE1-3ACB-46A6-ACCA-20B3071EEC4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Безымянный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60648"/>
            <a:ext cx="8424936" cy="603112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1520" y="6309320"/>
            <a:ext cx="8352928" cy="548680"/>
          </a:xfrm>
        </p:spPr>
        <p:txBody>
          <a:bodyPr>
            <a:noAutofit/>
          </a:bodyPr>
          <a:lstStyle/>
          <a:p>
            <a:r>
              <a:rPr lang="ru-RU" sz="3200" b="0" dirty="0" smtClean="0">
                <a:solidFill>
                  <a:schemeClr val="tx1"/>
                </a:solidFill>
                <a:effectLst/>
              </a:rPr>
              <a:t>МДОУ «Детский сад №113»</a:t>
            </a:r>
            <a:endParaRPr lang="ru-RU" sz="3200" b="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319183"/>
            <a:ext cx="8424935" cy="616692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328620"/>
            <a:ext cx="8568952" cy="62533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98268"/>
            <a:ext cx="8496944" cy="62614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60648"/>
            <a:ext cx="8531500" cy="638174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96652"/>
            <a:ext cx="8424936" cy="631870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82206"/>
            <a:ext cx="8424935" cy="634784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304017"/>
            <a:ext cx="8424936" cy="64144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06056"/>
            <a:ext cx="8496943" cy="624588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23957"/>
            <a:ext cx="8424936" cy="626361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32656"/>
            <a:ext cx="8449907" cy="622735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46662"/>
            <a:ext cx="8496944" cy="636467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001" y="373698"/>
            <a:ext cx="8507463" cy="622365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65974"/>
            <a:ext cx="8352927" cy="623352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12472"/>
            <a:ext cx="8424936" cy="628679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452" y="395947"/>
            <a:ext cx="8392004" cy="620140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06574"/>
            <a:ext cx="8496943" cy="644485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296652"/>
            <a:ext cx="8496943" cy="637270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50658"/>
            <a:ext cx="8352928" cy="626469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299255"/>
            <a:ext cx="8496944" cy="636741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10443"/>
            <a:ext cx="8352928" cy="634653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19" y="332656"/>
            <a:ext cx="8506277" cy="629231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9832" y="341668"/>
            <a:ext cx="8316624" cy="625568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5" y="332656"/>
            <a:ext cx="8267606" cy="6149033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37</TotalTime>
  <Words>7</Words>
  <Application>Microsoft Office PowerPoint</Application>
  <PresentationFormat>Экран (4:3)</PresentationFormat>
  <Paragraphs>1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Апекс</vt:lpstr>
      <vt:lpstr>МДОУ «Детский сад №113»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МДОУ «Детский сад №113»</dc:title>
  <dc:creator>1ё</dc:creator>
  <cp:lastModifiedBy>1ё</cp:lastModifiedBy>
  <cp:revision>5</cp:revision>
  <dcterms:created xsi:type="dcterms:W3CDTF">2015-11-25T06:52:50Z</dcterms:created>
  <dcterms:modified xsi:type="dcterms:W3CDTF">2015-11-25T07:43:00Z</dcterms:modified>
</cp:coreProperties>
</file>