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6" r:id="rId4"/>
    <p:sldId id="257" r:id="rId5"/>
    <p:sldId id="279" r:id="rId6"/>
    <p:sldId id="280" r:id="rId7"/>
    <p:sldId id="274" r:id="rId8"/>
    <p:sldId id="276" r:id="rId9"/>
    <p:sldId id="289" r:id="rId10"/>
    <p:sldId id="292" r:id="rId11"/>
    <p:sldId id="30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696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24" autoAdjust="0"/>
  </p:normalViewPr>
  <p:slideViewPr>
    <p:cSldViewPr>
      <p:cViewPr>
        <p:scale>
          <a:sx n="90" d="100"/>
          <a:sy n="90" d="100"/>
        </p:scale>
        <p:origin x="-816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B487-7DBD-48D3-B50C-76272A8B3A0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EBB95-7F90-4AE6-A2FB-42CC01DFE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D9501-EC80-4DC9-9F8C-4596476D7A7A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88EB-E93B-4AD4-A1E9-A75FDA80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9742"/>
            <a:ext cx="7772400" cy="24146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Знакомство с </a:t>
            </a:r>
            <a:b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</a:br>
            <a: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«Программой просвещения родителей» </a:t>
            </a:r>
            <a:b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</a:br>
            <a: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ru-RU" sz="18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808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3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99"/>
                </a:solidFill>
                <a:latin typeface="Arial Black" pitchFamily="34" charset="0"/>
                <a:cs typeface="Arial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336699"/>
                </a:solidFill>
                <a:latin typeface="Arial Black" pitchFamily="34" charset="0"/>
                <a:cs typeface="Arial" pitchFamily="34" charset="0"/>
              </a:rPr>
              <a:t>детский сад «Светлячок»</a:t>
            </a:r>
            <a:endParaRPr lang="ru-RU" sz="14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78580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6336" y="843558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0"/>
            <a:ext cx="9217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Проверим свои знания о Программе посвящения родителей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771550"/>
          <a:ext cx="9144000" cy="452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28102"/>
                <a:gridCol w="807949"/>
                <a:gridCol w="8079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Рабочая группа </a:t>
                      </a:r>
                      <a:r>
                        <a:rPr lang="ru-RU" sz="1700" kern="1200" dirty="0" err="1" smtClean="0">
                          <a:latin typeface="Arial" pitchFamily="34" charset="0"/>
                          <a:cs typeface="Arial" pitchFamily="34" charset="0"/>
                        </a:rPr>
                        <a:t>Минпросвещения</a:t>
                      </a:r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 разработала Программу просвещения по запросу родителей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Программа просвещения родителей – это нормативный документ, по которому должны работать все детские сады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Один из принципов просвещения – приоритет семьи в вопросах воспитания, обучения и развития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Основной адресат Программы просвещения – педагоги дошкольных образовательных организаций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Никто, кроме воспитателей, не может просвещать родителей воспитанников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Программа просвещения родителей – это новый дополнительный пункт в ФОП ДО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latin typeface="Arial" pitchFamily="34" charset="0"/>
                          <a:cs typeface="Arial" pitchFamily="34" charset="0"/>
                        </a:rPr>
                        <a:t>Тематика и формы взаимодействия и педагогического просвещения родителей, которые содержит Программа, – примерные. Педагоги могут их самостоятельно преобразовывать</a:t>
                      </a:r>
                      <a:endParaRPr lang="ru-RU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843558"/>
            <a:ext cx="57606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1491630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2067694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2715766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3291830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3939902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4515966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843558"/>
            <a:ext cx="576064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88424" y="1419622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4515966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2067694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336" y="2715766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3291830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60432" y="3939902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87624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4938" t="17215" r="36147" b="11428"/>
          <a:stretch>
            <a:fillRect/>
          </a:stretch>
        </p:blipFill>
        <p:spPr bwMode="auto">
          <a:xfrm>
            <a:off x="251520" y="483518"/>
            <a:ext cx="2945822" cy="408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19872" y="411510"/>
            <a:ext cx="54710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Документ, 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определяющий содержание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просвещения родителей воспитанников 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педагогами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дошкольного образования.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771550"/>
            <a:ext cx="9144000" cy="71438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843558"/>
            <a:ext cx="2808312" cy="4239101"/>
          </a:xfrm>
          <a:prstGeom prst="round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</a:rPr>
              <a:t>Детский сад может по своему усмотрению проводить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</a:rPr>
              <a:t>или не проводить просветительскую деятельность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843558"/>
            <a:ext cx="2736304" cy="4189809"/>
          </a:xfrm>
          <a:prstGeom prst="round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</a:rPr>
              <a:t>Детский сад обязан проводить просветительскую деятельность с родителями воспитанников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5486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Является ли просветительская деятельность в ДОО обязательной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771550"/>
            <a:ext cx="2880320" cy="4461212"/>
          </a:xfrm>
          <a:prstGeom prst="round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Детский сад должен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проводить просветительскую деятельность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только по запросу родителей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7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194887">
            <a:off x="6940254" y="3594779"/>
            <a:ext cx="1584176" cy="2880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правильно</a:t>
            </a:r>
            <a:endParaRPr lang="ru-RU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194887">
            <a:off x="1179616" y="3810802"/>
            <a:ext cx="1584176" cy="2880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194887">
            <a:off x="4275959" y="3810802"/>
            <a:ext cx="1584176" cy="2880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ошибка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707654"/>
            <a:ext cx="8676456" cy="2952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ЗАКОН ОТ 29.12.2012 №273 «Об образовании в РФ»</a:t>
            </a:r>
          </a:p>
          <a:p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ЗАКОН ОТ 25.11.2022 №1028 ФЕДЕРАЛЬНАЯ  ОБРАЗОВАТЕЛЬНАЯ ПРОГРАММА ДОШКОЛЬНОГО ОБРАЗОВАНИЯ</a:t>
            </a:r>
          </a:p>
          <a:p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ПРОФСТАНДАРТ «ПЕДАГОГ»  (ПРИКАЗ МИН.ТРУДА  ОТ 18.10.2013№544н)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339502"/>
            <a:ext cx="611560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Уточним, что входит в понятие «просветительская деятельность».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75856" cy="5143500"/>
          </a:xfrm>
          <a:prstGeom prst="rect">
            <a:avLst/>
          </a:prstGeom>
        </p:spPr>
      </p:pic>
      <p:pic>
        <p:nvPicPr>
          <p:cNvPr id="1027" name="Picture 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03598"/>
            <a:ext cx="2684834" cy="268483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1203598"/>
            <a:ext cx="4608512" cy="37399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еятельность, которая  осуществляется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вне рамок образовательных программ и  направлена на распространение знаний, опыта, формирование умений, навыков, ценностных установок, компетенции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87624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4938" t="17215" r="36147" b="11428"/>
          <a:stretch>
            <a:fillRect/>
          </a:stretch>
        </p:blipFill>
        <p:spPr bwMode="auto">
          <a:xfrm>
            <a:off x="251520" y="483518"/>
            <a:ext cx="2945822" cy="408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19872" y="411510"/>
            <a:ext cx="54710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Документ, 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определяющий содержание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просвещения родителей воспитанников </a:t>
            </a: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педагогами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дошкольного образования.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195486"/>
            <a:ext cx="611560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 cstate="print"/>
          <a:srcRect t="7000"/>
          <a:stretch>
            <a:fillRect/>
          </a:stretch>
        </p:blipFill>
        <p:spPr>
          <a:xfrm>
            <a:off x="0" y="0"/>
            <a:ext cx="3059832" cy="5143500"/>
          </a:xfrm>
          <a:prstGeom prst="rect">
            <a:avLst/>
          </a:prstGeom>
        </p:spPr>
      </p:pic>
      <p:pic>
        <p:nvPicPr>
          <p:cNvPr id="6" name="Picture 8" descr="https://studentaffairscollective.org/wp-content/uploads/2013/11/weigh-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267494"/>
            <a:ext cx="2878827" cy="19690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99568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ПРОТИВОРЕЧИЕ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11510"/>
            <a:ext cx="212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воспитательный потенциал семьи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7581" y="1131590"/>
            <a:ext cx="159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его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реализация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003798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  <a:cs typeface="Arial" pitchFamily="34" charset="0"/>
              </a:rPr>
              <a:t>СОЗДАНИЕ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воспитательного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пространства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в котором происходит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психолого-педагогических, медицинских, правовых, социальных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помогающих родителям воспитывать своих детей, которое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стимулирует родительскую активность и ответственность,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понимание ценности каждого периода в жизни ребенка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51920" y="2427734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Решение:</a:t>
            </a:r>
            <a:r>
              <a:rPr lang="ru-RU" sz="1200" b="1" dirty="0" smtClean="0">
                <a:solidFill>
                  <a:schemeClr val="accent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 rot="7873319">
            <a:off x="3539047" y="1104292"/>
            <a:ext cx="571504" cy="5760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 rot="7873319">
            <a:off x="5409563" y="1105057"/>
            <a:ext cx="571504" cy="571504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35896" y="1203598"/>
            <a:ext cx="4066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1203598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11510"/>
            <a:ext cx="266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itchFamily="34" charset="0"/>
                <a:cs typeface="Arial" pitchFamily="34" charset="0"/>
              </a:rPr>
              <a:t>принципы</a:t>
            </a:r>
            <a:r>
              <a:rPr lang="ru-RU" sz="2800" dirty="0" smtClean="0"/>
              <a:t> </a:t>
            </a:r>
            <a:endParaRPr lang="ru-RU" sz="2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13752" y="1608221"/>
            <a:ext cx="7270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78"/>
            <a:ext cx="2843808" cy="51706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ЦЕЛЬ просвещения родителей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(законных представителей) :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 поддержки семьи в вопросах образования;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охраны и укрепления здоровья каждого ребенка;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единства подходов к воспитанию и обучению детей в условиях детского сада и семьи;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воспитательного потенциала семьи</a:t>
            </a:r>
          </a:p>
          <a:p>
            <a:pPr algn="ctr"/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 flipH="1">
            <a:off x="5904149" y="-1136663"/>
            <a:ext cx="72008" cy="6048674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1995686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приоритет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семьи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в вопросах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воспитания, 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обучения и развития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2139702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доверительность отношений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34" name="Рисунок 33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95486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6588224" y="2211710"/>
            <a:ext cx="233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индивидуально-дифференцированный подход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7" name="Капля 36"/>
          <p:cNvSpPr/>
          <p:nvPr/>
        </p:nvSpPr>
        <p:spPr>
          <a:xfrm rot="7873319">
            <a:off x="7281772" y="1105058"/>
            <a:ext cx="571504" cy="571504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113159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F:\2. СВЕТЛЯЧОК\1. Зябова М.А\личное\инфографика\free-animated-icon-diagonal-arrows-774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795886"/>
            <a:ext cx="1152516" cy="115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29704" y="2915897"/>
            <a:ext cx="1571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20" y="2928940"/>
            <a:ext cx="200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1560" y="195486"/>
            <a:ext cx="8532440" cy="369332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СТРУКТУРА ПРОГРАММЫ 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8474464" y="4252189"/>
            <a:ext cx="45719" cy="129335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8351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611560" y="843558"/>
            <a:ext cx="8352928" cy="4924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РОДИТЕЛЬСТВО КАК ОСОБЫЙ ФЕНОМЕН В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ЖИЗНИ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ЧЕЛОВЕКА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1851670"/>
            <a:ext cx="83529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ОСОБЕННОСТИ, ФОРМЫ И МЕТОДЫ ПРОСВЕЩЕНИЯ РОДИТЕЛЕЙ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(ЗАКОННЫХ ПРЕДСТАВИТЕЛЕЙ) В ДОШКОЛЬНОЙ ОБРАЗОВАТЕЛЬНОЙ ОРГАНИЗАЦИИ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2931790"/>
            <a:ext cx="828092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1560" y="3939902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771550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504" y="1779662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931790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011910"/>
            <a:ext cx="383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63838"/>
            <a:ext cx="288032" cy="288032"/>
          </a:xfrm>
          <a:prstGeom prst="rect">
            <a:avLst/>
          </a:prstGeom>
          <a:noFill/>
        </p:spPr>
      </p:pic>
      <p:pic>
        <p:nvPicPr>
          <p:cNvPr id="44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1995686"/>
            <a:ext cx="288032" cy="288032"/>
          </a:xfrm>
          <a:prstGeom prst="rect">
            <a:avLst/>
          </a:prstGeom>
          <a:noFill/>
        </p:spPr>
      </p:pic>
      <p:pic>
        <p:nvPicPr>
          <p:cNvPr id="45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71550"/>
            <a:ext cx="288032" cy="288032"/>
          </a:xfrm>
          <a:prstGeom prst="rect">
            <a:avLst/>
          </a:prstGeom>
          <a:noFill/>
        </p:spPr>
      </p:pic>
      <p:pic>
        <p:nvPicPr>
          <p:cNvPr id="46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71950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0"/>
            <a:ext cx="611560" cy="51435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2859782"/>
            <a:ext cx="1571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20" y="2928940"/>
            <a:ext cx="200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123478"/>
            <a:ext cx="8460432" cy="369332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СТРУКТУРА ПРОГРАММЫ 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8220153" y="4252189"/>
            <a:ext cx="45719" cy="129335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C:\Users\Галина Алексеевна\Desktop\1000004776.png">
            <a:extLst>
              <a:ext uri="{FF2B5EF4-FFF2-40B4-BE49-F238E27FC236}">
                <a16:creationId xmlns="" xmlns:a16="http://schemas.microsoft.com/office/drawing/2014/main" id="{D84DB584-F4BF-4102-B76E-B342CCAAAE6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627534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635646"/>
            <a:ext cx="383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859782"/>
            <a:ext cx="3600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155926"/>
            <a:ext cx="383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1560" y="555526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ПРАВА РОДИТЕЛЕЙ (ЗАКОННЫХ ПРЕДСТАВИТЕЛЕЙ) И ГОСУДАРСТВЕННАЯ ПОДДЕРЖКА СЕМЕЙ С ДЕТЬМИ ДОШКОЛЬНОГО ВОЗРАСТА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1560" y="134761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1560" y="264375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ПРОСТРАНСТВО РОДИТЕЛЬСКИХ ИНИЦИАТИВ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3568" y="386789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РЕКОМЕНДОВАННЫЙ КОНТЕНТ («СПЕЦИАЛИСТЫ РЕКОМЕНДУЮТ!»)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31590"/>
            <a:ext cx="288032" cy="288032"/>
          </a:xfrm>
          <a:prstGeom prst="rect">
            <a:avLst/>
          </a:prstGeom>
          <a:noFill/>
        </p:spPr>
      </p:pic>
      <p:pic>
        <p:nvPicPr>
          <p:cNvPr id="47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7694"/>
            <a:ext cx="288032" cy="288032"/>
          </a:xfrm>
          <a:prstGeom prst="rect">
            <a:avLst/>
          </a:prstGeom>
          <a:noFill/>
        </p:spPr>
      </p:pic>
      <p:pic>
        <p:nvPicPr>
          <p:cNvPr id="48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7774"/>
            <a:ext cx="288032" cy="288032"/>
          </a:xfrm>
          <a:prstGeom prst="rect">
            <a:avLst/>
          </a:prstGeom>
          <a:noFill/>
        </p:spPr>
      </p:pic>
      <p:pic>
        <p:nvPicPr>
          <p:cNvPr id="49" name="Picture 2" descr="E:\Дадашова Аттестация\icons8-прикрепить-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8391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2283718"/>
            <a:ext cx="9144000" cy="28597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оперативно найти содержание для подготовки коллективных и индивидуальных просветительских мероприятий, </a:t>
            </a:r>
          </a:p>
          <a:p>
            <a:pPr lvl="0" algn="r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ответов на вопросы родителей о воспитании и развитии детей;</a:t>
            </a:r>
          </a:p>
          <a:p>
            <a:pPr lvl="0" algn="r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оптимальные формы просвещения;</a:t>
            </a:r>
          </a:p>
          <a:p>
            <a:pPr lvl="0" algn="r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творчески переработать материал с учетом специфики просветительских задач, которые они решают, особенностей контингента родителей, образовательных ситуаций и запросов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7534"/>
            <a:ext cx="9036496" cy="1071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документ, направленный на оказание помощи педагогам дошкольного образования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определении содержания и форм просвещения родителей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Учитель\Downloads\free-animated-icon-user-88190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7734"/>
            <a:ext cx="557198" cy="557198"/>
          </a:xfrm>
          <a:prstGeom prst="rect">
            <a:avLst/>
          </a:prstGeom>
          <a:noFill/>
        </p:spPr>
      </p:pic>
      <p:pic>
        <p:nvPicPr>
          <p:cNvPr id="3077" name="Picture 5" descr="C:\Users\Учитель\Downloads\free-animated-icon-job-interview-100512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9542"/>
            <a:ext cx="469887" cy="46988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123478"/>
            <a:ext cx="9144000" cy="369332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 ПРОГРАММЫ ПРОСВЕЩНИЯ РОДИТЕЛЕЙ ЭТО: 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851670"/>
            <a:ext cx="9144000" cy="338554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Arial Black" pitchFamily="34" charset="0"/>
              </a:rPr>
              <a:t>ПЕДАГОГИ МОГУТ ИСПОЛЬЗОВАТЬ ПРОГРАММУ КАК ИНСТРУМЕНТ ЧТОБЫ: 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00808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503</Words>
  <Application>Microsoft Office PowerPoint</Application>
  <PresentationFormat>Экран (16:9)</PresentationFormat>
  <Paragraphs>141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Знакомство с  «Программой просвещения родителей»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      как способ формирования  музыкальной культуры дошкольников </dc:title>
  <dc:creator>Windows User</dc:creator>
  <cp:lastModifiedBy>Пользователь Windows</cp:lastModifiedBy>
  <cp:revision>11</cp:revision>
  <dcterms:created xsi:type="dcterms:W3CDTF">2024-10-29T23:53:39Z</dcterms:created>
  <dcterms:modified xsi:type="dcterms:W3CDTF">2024-12-01T12:40:29Z</dcterms:modified>
</cp:coreProperties>
</file>