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95" r:id="rId3"/>
    <p:sldId id="296" r:id="rId4"/>
    <p:sldId id="297" r:id="rId5"/>
    <p:sldId id="298" r:id="rId6"/>
    <p:sldId id="299" r:id="rId7"/>
    <p:sldId id="301" r:id="rId8"/>
    <p:sldId id="302" r:id="rId9"/>
    <p:sldId id="300" r:id="rId10"/>
    <p:sldId id="303" r:id="rId11"/>
    <p:sldId id="304" r:id="rId12"/>
    <p:sldId id="316" r:id="rId13"/>
    <p:sldId id="314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7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5696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>
        <p:scale>
          <a:sx n="90" d="100"/>
          <a:sy n="90" d="100"/>
        </p:scale>
        <p:origin x="-816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B487-7DBD-48D3-B50C-76272A8B3A0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EBB95-7F90-4AE6-A2FB-42CC01DFE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BB95-7F90-4AE6-A2FB-42CC01DFE8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BB95-7F90-4AE6-A2FB-42CC01DFE82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963" t="2457" r="1176" b="2965"/>
          <a:stretch>
            <a:fillRect/>
          </a:stretch>
        </p:blipFill>
        <p:spPr bwMode="auto">
          <a:xfrm>
            <a:off x="287016" y="390972"/>
            <a:ext cx="88569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4328" r="28888" b="55985"/>
          <a:stretch>
            <a:fillRect/>
          </a:stretch>
        </p:blipFill>
        <p:spPr bwMode="auto">
          <a:xfrm>
            <a:off x="3419872" y="0"/>
            <a:ext cx="55410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3517" t="18422" r="29722" b="18579"/>
          <a:stretch>
            <a:fillRect/>
          </a:stretch>
        </p:blipFill>
        <p:spPr bwMode="auto">
          <a:xfrm>
            <a:off x="3419872" y="1203598"/>
            <a:ext cx="5608842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323528" y="2211710"/>
            <a:ext cx="2592288" cy="37457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Кейс-ситуация 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1275606"/>
            <a:ext cx="2088232" cy="3867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635646"/>
            <a:ext cx="9144000" cy="278722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3478"/>
            <a:ext cx="3363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РОДИТЕЛЬСКИЙ ЧАТ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627534"/>
            <a:ext cx="3096344" cy="91940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ИНФОРМАЦИОННАЯ ПРОЩАДКА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627534"/>
            <a:ext cx="3312368" cy="91940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ПРОСВЕТИТЕЛЬСКАЯ\ОБРАЗОВАТЕЛЬНАЯ  ПЛОЩАДКА</a:t>
            </a: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4788024" y="1707654"/>
            <a:ext cx="3672408" cy="2808312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 1- НЕ СЛИШКОМ СЛОЖНО</a:t>
            </a:r>
          </a:p>
          <a:p>
            <a:endParaRPr lang="ru-RU" b="1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2 -10 МИНУТ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 3 - НЕ СЛИШКОМ ЗАУМНО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323528" y="1707654"/>
            <a:ext cx="3816424" cy="295232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1 – обозначьте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рабочее время для общения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2 – договоритесь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 деловом тоне переписки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3 – отложите ответ,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если эмоционально нестабильны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4940424" y="1860054"/>
            <a:ext cx="3672408" cy="2808312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 1- НЕ СЛИШКОМ СЛОЖНО</a:t>
            </a:r>
          </a:p>
          <a:p>
            <a:endParaRPr lang="ru-RU" b="1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2 -10 МИНУТ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 3 - НЕ СЛИШКОМ ЗАУМНО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4788024" y="1707654"/>
            <a:ext cx="3816424" cy="295232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323528" y="1707654"/>
            <a:ext cx="3816424" cy="295232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педагог никогда не должен забывать, общаясь в чате, что он является представителем учреждения, в котором работает, то есть формирует имидж этого учреждения.  Нельзя забывать про имидж педагога даже при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общении.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F:\2. СВЕТЛЯЧОК\1. Зябова М.А\личное\инфографика\free-animated-icon-tambourine-83123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8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31590"/>
            <a:ext cx="9144000" cy="2643206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9502"/>
            <a:ext cx="6524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ПРИЕМ «Работа по рубрикам»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395536" y="1635646"/>
            <a:ext cx="8352928" cy="223224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«Наша жизнь день за днем»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«Шпаргалка для родителей»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«Обратная связь»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«Домашние задание»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«Посмотрим, почитаем – много нового узнаем»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«Семья – пространство любви» </a:t>
            </a:r>
          </a:p>
          <a:p>
            <a:pPr algn="ctr"/>
            <a:r>
              <a:rPr lang="ru-RU" dirty="0" smtClean="0"/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0283" y="987574"/>
            <a:ext cx="608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Правила цифрового этикета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7654"/>
            <a:ext cx="9144000" cy="278722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3558"/>
            <a:ext cx="3096344" cy="2664296"/>
          </a:xfrm>
          <a:prstGeom prst="rect">
            <a:avLst/>
          </a:prstGeom>
          <a:noFill/>
        </p:spPr>
      </p:pic>
      <p:pic>
        <p:nvPicPr>
          <p:cNvPr id="5" name="Рисунок 4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43584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70210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/>
              <a:t> </a:t>
            </a:r>
            <a:r>
              <a:rPr lang="ru-RU" sz="3600" dirty="0" smtClean="0">
                <a:latin typeface="Arial Black" pitchFamily="34" charset="0"/>
              </a:rPr>
              <a:t>1.</a:t>
            </a:r>
            <a:r>
              <a:rPr lang="ru-RU" sz="3600" dirty="0" smtClean="0"/>
              <a:t> </a:t>
            </a:r>
            <a:r>
              <a:rPr lang="ru-RU" sz="3600" dirty="0" smtClean="0">
                <a:latin typeface="Arial Black" pitchFamily="34" charset="0"/>
              </a:rPr>
              <a:t>Одна </a:t>
            </a:r>
            <a:r>
              <a:rPr lang="ru-RU" sz="3600" dirty="0">
                <a:latin typeface="Arial Black" pitchFamily="34" charset="0"/>
              </a:rPr>
              <a:t>мысль — одно сообщение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7614"/>
            <a:ext cx="4242289" cy="32635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присылайте каждые 1-2 слова отдельным сообщением. Убедитесь, что вы написали все, что хотели сообщить, и только затем нажимайте «Отправить». 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85"/>
          <a:stretch>
            <a:fillRect/>
          </a:stretch>
        </p:blipFill>
        <p:spPr>
          <a:xfrm>
            <a:off x="4932485" y="1369219"/>
            <a:ext cx="3940328" cy="2498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2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Arial Black" pitchFamily="34" charset="0"/>
              </a:rPr>
              <a:t>2. Будьте корректны</a:t>
            </a:r>
            <a:r>
              <a:rPr lang="ru-RU" sz="4000" dirty="0">
                <a:latin typeface="Arial Black" pitchFamily="34" charset="0"/>
              </a:rPr>
              <a:t/>
            </a:r>
            <a:br>
              <a:rPr lang="ru-RU" sz="4000" dirty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0619"/>
            <a:ext cx="7886700" cy="32635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Помните</a:t>
            </a:r>
            <a:r>
              <a:rPr lang="ru-RU" dirty="0">
                <a:latin typeface="Arial" pitchFamily="34" charset="0"/>
                <a:cs typeface="Arial" pitchFamily="34" charset="0"/>
              </a:rPr>
              <a:t>, что на другом конце живой человек. Берегите его и свои чувства.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Поэтому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того, чтобы обсудить сложную ситуацию, лучше созвониться. Это проще, чем в переписке с нарастающим накалом обсуждать какую-либо тему.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5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4554"/>
            <a:ext cx="8686800" cy="85725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latin typeface="Arial Black" pitchFamily="34" charset="0"/>
              </a:rPr>
              <a:t>3. Не </a:t>
            </a:r>
            <a:r>
              <a:rPr lang="ru-RU" sz="4000" dirty="0">
                <a:latin typeface="Arial Black" pitchFamily="34" charset="0"/>
              </a:rPr>
              <a:t>пишите </a:t>
            </a:r>
            <a:r>
              <a:rPr lang="en-US" sz="4000" dirty="0" smtClean="0">
                <a:latin typeface="Arial Black" pitchFamily="34" charset="0"/>
              </a:rPr>
              <a:t>Caps Lock </a:t>
            </a:r>
            <a:br>
              <a:rPr lang="en-US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(все </a:t>
            </a:r>
            <a:r>
              <a:rPr lang="ru-RU" sz="4000" dirty="0">
                <a:latin typeface="Arial Black" pitchFamily="34" charset="0"/>
              </a:rPr>
              <a:t>заглавные буквы)</a:t>
            </a:r>
            <a:br>
              <a:rPr lang="ru-RU" sz="4000" dirty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pic>
        <p:nvPicPr>
          <p:cNvPr id="1026" name="Picture 2" descr="C:\Users\1\Downloads\Screenshot_2023-02-17-08-13-49-550_com.whatsap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33" b="43620"/>
          <a:stretch/>
        </p:blipFill>
        <p:spPr bwMode="auto">
          <a:xfrm>
            <a:off x="5364088" y="1203598"/>
            <a:ext cx="3594384" cy="3765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177" y="1661747"/>
            <a:ext cx="4580792" cy="23314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100" dirty="0" smtClean="0"/>
              <a:t>	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ставьте много восклицательных знаков. И то, и другое читается как крик. И вызывает желание перестать с вами разговаривать — хоть письменно, хоть устно. Вы же вряд ли добиваетесь именно этого?</a:t>
            </a:r>
          </a:p>
        </p:txBody>
      </p:sp>
    </p:spTree>
    <p:extLst>
      <p:ext uri="{BB962C8B-B14F-4D97-AF65-F5344CB8AC3E}">
        <p14:creationId xmlns="" xmlns:p14="http://schemas.microsoft.com/office/powerpoint/2010/main" val="12521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latin typeface="Arial Black" pitchFamily="34" charset="0"/>
              </a:rPr>
              <a:t>4.Голосовые </a:t>
            </a:r>
            <a:r>
              <a:rPr lang="ru-RU" sz="4000" dirty="0">
                <a:latin typeface="Arial Black" pitchFamily="34" charset="0"/>
              </a:rPr>
              <a:t>сообщения — только по договоренности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9622"/>
            <a:ext cx="4506691" cy="338437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Вы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можете отправить голосовое сообщение собеседнику, только если вы с ним договорились, что вам обоим подходит такой формат общения. </a:t>
            </a:r>
          </a:p>
          <a:p>
            <a:pPr marL="0" indent="0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	И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еще:</a:t>
            </a:r>
          </a:p>
          <a:p>
            <a:pPr algn="just"/>
            <a:r>
              <a:rPr lang="ru-RU" sz="3400" dirty="0">
                <a:latin typeface="Arial" pitchFamily="34" charset="0"/>
                <a:cs typeface="Arial" pitchFamily="34" charset="0"/>
              </a:rPr>
              <a:t>прежде чем записывать голосовое сообщение, сформулируйте его. Никому не нужно слушать 3-минутный ролик, где 2,5 минуты вы мычите и пытаетесь сами понять, что хотите сообщить. </a:t>
            </a:r>
          </a:p>
          <a:p>
            <a:pPr algn="just"/>
            <a:r>
              <a:rPr lang="ru-RU" sz="3400" dirty="0">
                <a:latin typeface="Arial" pitchFamily="34" charset="0"/>
                <a:cs typeface="Arial" pitchFamily="34" charset="0"/>
              </a:rPr>
              <a:t>Лучше сопроводить голосовое сообщение текстом. Например, «здесь я рассказываю о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…».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91630"/>
            <a:ext cx="4051272" cy="2660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83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Arial Black" pitchFamily="34" charset="0"/>
              </a:rPr>
              <a:t>5. Орфография </a:t>
            </a:r>
            <a:r>
              <a:rPr lang="ru-RU" sz="4000" dirty="0">
                <a:latin typeface="Arial Black" pitchFamily="34" charset="0"/>
              </a:rPr>
              <a:t>и пунктуация</a:t>
            </a:r>
            <a:br>
              <a:rPr lang="ru-RU" sz="4000" dirty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69219"/>
            <a:ext cx="4900773" cy="31505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Следите 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орфографией и пунктуацией. Даже если вы набираете сообщение на бегу, старайтесь писать без ошибок.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обязательно проверьте текст, если у вас включен Т9. Он может очень замысловато исказить сообщение.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9" y="1369219"/>
            <a:ext cx="3271882" cy="315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13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Arial Black" pitchFamily="34" charset="0"/>
              </a:rPr>
              <a:t>6. Ссылки </a:t>
            </a:r>
            <a:r>
              <a:rPr lang="ru-RU" sz="4000" dirty="0">
                <a:latin typeface="Arial Black" pitchFamily="34" charset="0"/>
              </a:rPr>
              <a:t>без пояснений — 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в </a:t>
            </a:r>
            <a:r>
              <a:rPr lang="ru-RU" sz="4000" dirty="0">
                <a:latin typeface="Arial Black" pitchFamily="34" charset="0"/>
              </a:rPr>
              <a:t>цифровом этикете моветон</a:t>
            </a:r>
            <a:br>
              <a:rPr lang="ru-RU" sz="4000" dirty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9622"/>
            <a:ext cx="5306158" cy="32635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вы делитесь с собеседником ссылкой на текстовый, аудио- или видеофайл, напишите, что вы прислали и зачем человеку это смотреть. Иначе человек может подумать, что это спам, вирус или реклама и не станет открывать.</a:t>
            </a:r>
          </a:p>
          <a:p>
            <a:endParaRPr lang="ru-RU" dirty="0"/>
          </a:p>
        </p:txBody>
      </p:sp>
      <p:pic>
        <p:nvPicPr>
          <p:cNvPr id="2051" name="Picture 3" descr="C:\Users\1\Downloads\Screenshot_2023-02-17-09-10-41-766_com.whatsap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92" b="26934"/>
          <a:stretch/>
        </p:blipFill>
        <p:spPr bwMode="auto">
          <a:xfrm>
            <a:off x="6012160" y="1232538"/>
            <a:ext cx="2768153" cy="3738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8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51670"/>
            <a:ext cx="9144000" cy="2643206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23478"/>
            <a:ext cx="3363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РОДИТЕЛЬСКИЙ ЧАТ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F:\2. СВЕТЛЯЧОК\1. Зябова М.А\личное\инфографика\free-animated-icon-tambourine-83123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8"/>
            <a:ext cx="857256" cy="85725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771550"/>
            <a:ext cx="3456384" cy="91940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ИНФОРМАЦИОННАЯ ПРОЩАДКА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4860032" y="1995686"/>
            <a:ext cx="3672408" cy="223224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323528" y="1995686"/>
            <a:ext cx="3672408" cy="223224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771550"/>
            <a:ext cx="3312368" cy="91940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ПРОСВЕТИТЕЛЬСКАЯ\ОБРАЗОВАТЕЛЬНАЯ  ПЛОЩАДКА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Arial Black" pitchFamily="34" charset="0"/>
              </a:rPr>
              <a:t>7. Дозируйте </a:t>
            </a:r>
            <a:r>
              <a:rPr lang="ru-RU" sz="4000" dirty="0" err="1">
                <a:latin typeface="Arial Black" pitchFamily="34" charset="0"/>
              </a:rPr>
              <a:t>эмодзи</a:t>
            </a:r>
            <a:r>
              <a:rPr lang="ru-RU" sz="4000" dirty="0">
                <a:latin typeface="Arial Black" pitchFamily="34" charset="0"/>
              </a:rPr>
              <a:t> (смайлики)</a:t>
            </a:r>
            <a:br>
              <a:rPr lang="ru-RU" sz="4000" dirty="0">
                <a:latin typeface="Arial Black" pitchFamily="34" charset="0"/>
              </a:rPr>
            </a:b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7614"/>
            <a:ext cx="3943350" cy="326350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Старайтесь </a:t>
            </a:r>
            <a:r>
              <a:rPr lang="ru-RU" dirty="0">
                <a:latin typeface="Arial" pitchFamily="34" charset="0"/>
                <a:cs typeface="Arial" pitchFamily="34" charset="0"/>
              </a:rPr>
              <a:t>использовать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эмодзи</a:t>
            </a:r>
            <a:r>
              <a:rPr lang="ru-RU" dirty="0">
                <a:latin typeface="Arial" pitchFamily="34" charset="0"/>
                <a:cs typeface="Arial" pitchFamily="34" charset="0"/>
              </a:rPr>
              <a:t>, как приправу: с их помощью можно подчеркнуть оттенок смысла, но они не должны быть главным содержанием сообщения.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Это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значит, что: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dirty="0">
                <a:latin typeface="Arial" pitchFamily="34" charset="0"/>
                <a:cs typeface="Arial" pitchFamily="34" charset="0"/>
              </a:rPr>
              <a:t>ставьте больше 1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эмодзи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2-3 предложения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ставьте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эмодзи</a:t>
            </a:r>
            <a:r>
              <a:rPr lang="ru-RU" dirty="0">
                <a:latin typeface="Arial" pitchFamily="34" charset="0"/>
                <a:cs typeface="Arial" pitchFamily="34" charset="0"/>
              </a:rPr>
              <a:t> в середине предложения — только в конце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заменяйте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эмодзи</a:t>
            </a:r>
            <a:r>
              <a:rPr lang="ru-RU" dirty="0">
                <a:latin typeface="Arial" pitchFamily="34" charset="0"/>
                <a:cs typeface="Arial" pitchFamily="34" charset="0"/>
              </a:rPr>
              <a:t> слова.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61" b="31987"/>
          <a:stretch>
            <a:fillRect/>
          </a:stretch>
        </p:blipFill>
        <p:spPr>
          <a:xfrm>
            <a:off x="4211960" y="1635646"/>
            <a:ext cx="476284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31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0283" y="987574"/>
            <a:ext cx="608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Правила цифрового этикета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7654"/>
            <a:ext cx="9144000" cy="278722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3558"/>
            <a:ext cx="3096344" cy="2664296"/>
          </a:xfrm>
          <a:prstGeom prst="rect">
            <a:avLst/>
          </a:prstGeom>
          <a:noFill/>
        </p:spPr>
      </p:pic>
      <p:pic>
        <p:nvPicPr>
          <p:cNvPr id="5" name="Рисунок 4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43584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304" t="21338" r="29722" b="14641"/>
          <a:stretch>
            <a:fillRect/>
          </a:stretch>
        </p:blipFill>
        <p:spPr bwMode="auto">
          <a:xfrm>
            <a:off x="3131840" y="483518"/>
            <a:ext cx="5400600" cy="439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995686"/>
            <a:ext cx="2808312" cy="37457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Кейс-ситуация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2067694"/>
            <a:ext cx="1800200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963" t="25313" r="28888" b="11688"/>
          <a:stretch>
            <a:fillRect/>
          </a:stretch>
        </p:blipFill>
        <p:spPr bwMode="auto">
          <a:xfrm>
            <a:off x="2771800" y="411510"/>
            <a:ext cx="6192688" cy="455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1995686"/>
            <a:ext cx="2628800" cy="37457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Кейс-ситуация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1635646"/>
            <a:ext cx="216024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211710"/>
            <a:ext cx="2592288" cy="37457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Кейс-ситуация 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2964" t="18500" r="28888" b="67719"/>
          <a:stretch>
            <a:fillRect/>
          </a:stretch>
        </p:blipFill>
        <p:spPr bwMode="auto">
          <a:xfrm>
            <a:off x="3203848" y="195486"/>
            <a:ext cx="5184576" cy="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22882" t="17516" r="28969" b="10626"/>
          <a:stretch>
            <a:fillRect/>
          </a:stretch>
        </p:blipFill>
        <p:spPr bwMode="auto">
          <a:xfrm>
            <a:off x="3203848" y="1131590"/>
            <a:ext cx="51125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44208" y="1131590"/>
            <a:ext cx="1800200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51670"/>
            <a:ext cx="9144000" cy="2643206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95486"/>
            <a:ext cx="3363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РОДИТЕЛЬСКИЙ ЧАТ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F:\2. СВЕТЛЯЧОК\1. Зябова М.А\личное\инфографика\free-animated-icon-tambourine-83123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8"/>
            <a:ext cx="857256" cy="85725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771550"/>
            <a:ext cx="3312368" cy="91940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ИНФОРМАЦИОННАЯ ПРОЩАДКА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4860032" y="1995686"/>
            <a:ext cx="3672408" cy="223224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323528" y="1995686"/>
            <a:ext cx="3672408" cy="223224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1 – обозначьте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рабочее время для общения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771550"/>
            <a:ext cx="3312368" cy="91940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ПРОСВЕТИТЕЛЬСКАЯ\ОБРАЗОВАТЕЛЬНАЯ  ПЛОЩАДКА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8266" r="28334" b="55000"/>
          <a:stretch>
            <a:fillRect/>
          </a:stretch>
        </p:blipFill>
        <p:spPr bwMode="auto">
          <a:xfrm>
            <a:off x="3131840" y="195486"/>
            <a:ext cx="5688632" cy="109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2964" t="19407" r="29722" b="14641"/>
          <a:stretch>
            <a:fillRect/>
          </a:stretch>
        </p:blipFill>
        <p:spPr bwMode="auto">
          <a:xfrm>
            <a:off x="3203848" y="1275606"/>
            <a:ext cx="5544616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323528" y="2211710"/>
            <a:ext cx="2592288" cy="37457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Кейс-ситуация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1327076"/>
            <a:ext cx="1872208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6297" r="28888" b="54016"/>
          <a:stretch>
            <a:fillRect/>
          </a:stretch>
        </p:blipFill>
        <p:spPr bwMode="auto">
          <a:xfrm>
            <a:off x="3635896" y="0"/>
            <a:ext cx="53285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3435" t="19485" r="29523" b="17516"/>
          <a:stretch>
            <a:fillRect/>
          </a:stretch>
        </p:blipFill>
        <p:spPr bwMode="auto">
          <a:xfrm>
            <a:off x="3635896" y="1419622"/>
            <a:ext cx="5256584" cy="37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323528" y="2211710"/>
            <a:ext cx="2592288" cy="37457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Кейс-ситуация 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1563638"/>
            <a:ext cx="1872208" cy="35798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51670"/>
            <a:ext cx="9144000" cy="2643206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3478"/>
            <a:ext cx="3363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РОДИТЕЛЬСКИЙ ЧАТ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F:\2. СВЕТЛЯЧОК\1. Зябова М.А\личное\инфографика\free-animated-icon-tambourine-83123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8"/>
            <a:ext cx="857256" cy="85725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771550"/>
            <a:ext cx="3456384" cy="91940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ИНФОРМАЦИОННАЯ ПРОЩАДКА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4860032" y="1995686"/>
            <a:ext cx="3672408" cy="223224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323528" y="1995686"/>
            <a:ext cx="3672408" cy="2232248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1 – обозначьте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рабочее время для общения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Правило 2 – договоритесь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 деловом тоне переписки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771550"/>
            <a:ext cx="3312368" cy="919401"/>
          </a:xfrm>
          <a:prstGeom prst="roundRect">
            <a:avLst/>
          </a:prstGeom>
          <a:ln w="1905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ПРОСВЕТИТЕЛЬСКАЯ\ОБРАЗОВАТЕЛЬНАЯ  ПЛОЩАДКА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214</Words>
  <Application>Microsoft Office PowerPoint</Application>
  <PresentationFormat>Экран (16:9)</PresentationFormat>
  <Paragraphs>80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1. Одна мысль — одно сообщение   </vt:lpstr>
      <vt:lpstr> 2. Будьте корректны </vt:lpstr>
      <vt:lpstr>  3. Не пишите Caps Lock  (все заглавные буквы) </vt:lpstr>
      <vt:lpstr>  4.Голосовые сообщения — только по договоренности </vt:lpstr>
      <vt:lpstr> 5. Орфография и пунктуация </vt:lpstr>
      <vt:lpstr> 6. Ссылки без пояснений —  в цифровом этикете моветон </vt:lpstr>
      <vt:lpstr> 7. Дозируйте эмодзи (смайлики)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      как способ формирования  музыкальной культуры дошкольников </dc:title>
  <dc:creator>Windows User</dc:creator>
  <cp:lastModifiedBy>Пользователь Windows</cp:lastModifiedBy>
  <cp:revision>11</cp:revision>
  <dcterms:created xsi:type="dcterms:W3CDTF">2024-10-29T23:53:39Z</dcterms:created>
  <dcterms:modified xsi:type="dcterms:W3CDTF">2024-12-01T12:38:48Z</dcterms:modified>
</cp:coreProperties>
</file>