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5"/>
  </p:notesMasterIdLst>
  <p:sldIdLst>
    <p:sldId id="256" r:id="rId2"/>
    <p:sldId id="303" r:id="rId3"/>
    <p:sldId id="263" r:id="rId4"/>
    <p:sldId id="288" r:id="rId5"/>
    <p:sldId id="264" r:id="rId6"/>
    <p:sldId id="278" r:id="rId7"/>
    <p:sldId id="265" r:id="rId8"/>
    <p:sldId id="301" r:id="rId9"/>
    <p:sldId id="279" r:id="rId10"/>
    <p:sldId id="267" r:id="rId11"/>
    <p:sldId id="260" r:id="rId12"/>
    <p:sldId id="293" r:id="rId13"/>
    <p:sldId id="299" r:id="rId14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088" autoAdjust="0"/>
    <p:restoredTop sz="94349" autoAdjust="0"/>
  </p:normalViewPr>
  <p:slideViewPr>
    <p:cSldViewPr>
      <p:cViewPr>
        <p:scale>
          <a:sx n="100" d="100"/>
          <a:sy n="100" d="100"/>
        </p:scale>
        <p:origin x="-582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2278F1-D8E4-452B-8FE8-9C19B79C3675}" type="datetimeFigureOut">
              <a:rPr lang="ru-RU" smtClean="0"/>
              <a:pPr/>
              <a:t>10.03.2016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1A032D-3587-465C-BAB5-AD5C37EA107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1A032D-3587-465C-BAB5-AD5C37EA107B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3/10/2016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3/10/2016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3/10/2016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3/10/2016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3/10/2016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3/10/2016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3/10/2016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3/10/2016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3/10/2016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3/10/2016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3/10/2016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3/10/2016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7" Type="http://schemas.openxmlformats.org/officeDocument/2006/relationships/image" Target="../media/image37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6.png"/><Relationship Id="rId5" Type="http://schemas.openxmlformats.org/officeDocument/2006/relationships/image" Target="../media/image35.png"/><Relationship Id="rId4" Type="http://schemas.openxmlformats.org/officeDocument/2006/relationships/image" Target="../media/image3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8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3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6.xml"/><Relationship Id="rId1" Type="http://schemas.openxmlformats.org/officeDocument/2006/relationships/audio" Target="../media/audio1.wav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gif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7" Type="http://schemas.openxmlformats.org/officeDocument/2006/relationships/image" Target="../media/image15.gi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eg"/><Relationship Id="rId5" Type="http://schemas.openxmlformats.org/officeDocument/2006/relationships/image" Target="../media/image13.gif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jpeg"/><Relationship Id="rId3" Type="http://schemas.openxmlformats.org/officeDocument/2006/relationships/image" Target="../media/image17.gif"/><Relationship Id="rId7" Type="http://schemas.openxmlformats.org/officeDocument/2006/relationships/image" Target="../media/image21.jpe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gif"/><Relationship Id="rId5" Type="http://schemas.openxmlformats.org/officeDocument/2006/relationships/image" Target="../media/image19.jpeg"/><Relationship Id="rId4" Type="http://schemas.openxmlformats.org/officeDocument/2006/relationships/image" Target="../media/image1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7" Type="http://schemas.openxmlformats.org/officeDocument/2006/relationships/image" Target="../media/image26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gif"/><Relationship Id="rId5" Type="http://schemas.openxmlformats.org/officeDocument/2006/relationships/image" Target="../media/image24.jpeg"/><Relationship Id="rId4" Type="http://schemas.openxmlformats.org/officeDocument/2006/relationships/image" Target="../media/image2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gif"/><Relationship Id="rId7" Type="http://schemas.openxmlformats.org/officeDocument/2006/relationships/image" Target="../media/image25.gif"/><Relationship Id="rId2" Type="http://schemas.openxmlformats.org/officeDocument/2006/relationships/image" Target="../media/image27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jpeg"/><Relationship Id="rId5" Type="http://schemas.openxmlformats.org/officeDocument/2006/relationships/image" Target="../media/image10.jpeg"/><Relationship Id="rId4" Type="http://schemas.openxmlformats.org/officeDocument/2006/relationships/image" Target="../media/image11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gif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flipH="1">
            <a:off x="1447800" y="152400"/>
            <a:ext cx="5638800" cy="1143000"/>
          </a:xfrm>
        </p:spPr>
        <p:txBody>
          <a:bodyPr>
            <a:normAutofit fontScale="55000" lnSpcReduction="20000"/>
          </a:bodyPr>
          <a:lstStyle/>
          <a:p>
            <a:endParaRPr lang="ru-RU" sz="1300" dirty="0" smtClean="0">
              <a:solidFill>
                <a:schemeClr val="tx1"/>
              </a:solidFill>
            </a:endParaRPr>
          </a:p>
          <a:p>
            <a:r>
              <a:rPr lang="ru-RU" sz="2200" dirty="0" smtClean="0">
                <a:solidFill>
                  <a:schemeClr val="tx1"/>
                </a:solidFill>
              </a:rPr>
              <a:t>Республика   Карелия</a:t>
            </a:r>
          </a:p>
          <a:p>
            <a:r>
              <a:rPr lang="ru-RU" sz="2200" dirty="0" smtClean="0">
                <a:solidFill>
                  <a:schemeClr val="tx1"/>
                </a:solidFill>
              </a:rPr>
              <a:t>Администрация Петрозаводского городского округа</a:t>
            </a:r>
          </a:p>
          <a:p>
            <a:r>
              <a:rPr lang="ru-RU" sz="2200" dirty="0" smtClean="0">
                <a:solidFill>
                  <a:schemeClr val="tx1"/>
                </a:solidFill>
              </a:rPr>
              <a:t>Муниципальное бюджетное дошкольное образовательное учреждение</a:t>
            </a:r>
          </a:p>
          <a:p>
            <a:r>
              <a:rPr lang="ru-RU" sz="2200" dirty="0" smtClean="0">
                <a:solidFill>
                  <a:schemeClr val="tx1"/>
                </a:solidFill>
              </a:rPr>
              <a:t>Петрозаводского городского округа</a:t>
            </a:r>
          </a:p>
          <a:p>
            <a:r>
              <a:rPr lang="ru-RU" sz="2200" dirty="0" smtClean="0">
                <a:solidFill>
                  <a:schemeClr val="tx1"/>
                </a:solidFill>
              </a:rPr>
              <a:t>«Детский сад комбинированного вида № 91 «Белочка»</a:t>
            </a:r>
          </a:p>
          <a:p>
            <a:endParaRPr lang="ru-RU" sz="1900" dirty="0" smtClean="0">
              <a:solidFill>
                <a:schemeClr val="tx1"/>
              </a:solidFill>
            </a:endParaRPr>
          </a:p>
          <a:p>
            <a:endParaRPr lang="ru-RU" sz="2800" dirty="0" smtClean="0">
              <a:solidFill>
                <a:schemeClr val="tx1"/>
              </a:solidFill>
            </a:endParaRPr>
          </a:p>
        </p:txBody>
      </p:sp>
      <p:pic>
        <p:nvPicPr>
          <p:cNvPr id="8" name="Рисунок 7" descr="img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4115292"/>
            <a:ext cx="2971800" cy="2224057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371600" y="2133600"/>
            <a:ext cx="61722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smtClean="0"/>
              <a:t>Интерактивная дидактическая игра для детей </a:t>
            </a:r>
          </a:p>
          <a:p>
            <a:pPr algn="ctr"/>
            <a:endParaRPr lang="ru-RU" sz="2000" dirty="0" smtClean="0"/>
          </a:p>
          <a:p>
            <a:pPr algn="ctr"/>
            <a:r>
              <a:rPr lang="ru-RU" sz="2000" dirty="0" smtClean="0"/>
              <a:t>старшего дошкольного возраста  «Дорожные знаки»</a:t>
            </a:r>
            <a:endParaRPr lang="ru-RU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5410200" y="4495800"/>
            <a:ext cx="32421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Составил: Т.И.Юрина, старший </a:t>
            </a:r>
          </a:p>
          <a:p>
            <a:r>
              <a:rPr lang="ru-RU" dirty="0" smtClean="0"/>
              <a:t>воспитатель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410200" y="5257800"/>
            <a:ext cx="25266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b="1" dirty="0" smtClean="0">
                <a:solidFill>
                  <a:srgbClr val="002060"/>
                </a:solidFill>
              </a:rPr>
              <a:t> </a:t>
            </a:r>
            <a:r>
              <a:rPr lang="en-US" altLang="ru-RU" b="1" dirty="0" smtClean="0"/>
              <a:t>e-mail</a:t>
            </a:r>
            <a:r>
              <a:rPr lang="ru-RU" altLang="ru-RU" b="1" dirty="0" smtClean="0"/>
              <a:t>: </a:t>
            </a:r>
            <a:r>
              <a:rPr lang="en-US" altLang="ru-RU" b="1" dirty="0" smtClean="0"/>
              <a:t>91dsad@mail.ru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Составь дорожный знак</a:t>
            </a:r>
            <a:endParaRPr lang="ru-RU" dirty="0"/>
          </a:p>
        </p:txBody>
      </p:sp>
      <p:pic>
        <p:nvPicPr>
          <p:cNvPr id="4" name="Picture 3" descr="C:\Users\User\Desktop\ЦОР 2010Г\материал\001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838200"/>
            <a:ext cx="1524000" cy="215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" name="Группа 20"/>
          <p:cNvGrpSpPr>
            <a:grpSpLocks/>
          </p:cNvGrpSpPr>
          <p:nvPr/>
        </p:nvGrpSpPr>
        <p:grpSpPr bwMode="auto">
          <a:xfrm>
            <a:off x="6858000" y="1066800"/>
            <a:ext cx="1714500" cy="1531937"/>
            <a:chOff x="3143240" y="2357430"/>
            <a:chExt cx="1714512" cy="1531630"/>
          </a:xfrm>
        </p:grpSpPr>
        <p:sp>
          <p:nvSpPr>
            <p:cNvPr id="6" name="Равнобедренный треугольник 5"/>
            <p:cNvSpPr/>
            <p:nvPr/>
          </p:nvSpPr>
          <p:spPr>
            <a:xfrm>
              <a:off x="3286116" y="2500276"/>
              <a:ext cx="1500197" cy="1285617"/>
            </a:xfrm>
            <a:prstGeom prst="triangl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pic>
          <p:nvPicPr>
            <p:cNvPr id="7" name="Picture 4" descr="C:\Users\User\Desktop\ЦОР 2010Г\материал\prioriteta_006_big.gif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 rot="10800000">
              <a:off x="3143240" y="2357430"/>
              <a:ext cx="1714512" cy="15316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1" name="Picture 7" descr="C:\Users\User\Desktop\ЦОР 2010Г\материал\004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38600" y="1143000"/>
            <a:ext cx="1547812" cy="154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9" descr="C:\Users\User\Desktop\ЦОР 2010Г\материал\006.pn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391400" y="5486400"/>
            <a:ext cx="785813" cy="87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10" descr="C:\Users\User\Desktop\ЦОР 2010Г\материал\007.png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66800" y="5410200"/>
            <a:ext cx="1096962" cy="100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13" descr="C:\Users\User\Desktop\ЦОР 2010Г\материал\010.png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67200" y="5486400"/>
            <a:ext cx="993775" cy="79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3.7037E-7 L 0.34167 -0.55556 " pathEditMode="relative" ptsTypes="AA">
                                      <p:cBhvr>
                                        <p:cTn id="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232 0.01968 L 0.32066 -0.5581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4" y="-2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05556E-6 -3.7037E-7 L -0.70001 -0.62222 " pathEditMode="relative" ptsTypes="AA">
                                      <p:cBhvr>
                                        <p:cTn id="1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Какой знак разрешает движение пешеходам?</a:t>
            </a:r>
            <a:endParaRPr lang="ru-RU" dirty="0"/>
          </a:p>
        </p:txBody>
      </p:sp>
      <p:pic>
        <p:nvPicPr>
          <p:cNvPr id="4" name="Содержимое 3" descr="Dorojni_znak_1.22_enl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81000" y="2209800"/>
            <a:ext cx="2362200" cy="2362200"/>
          </a:xfrm>
        </p:spPr>
      </p:pic>
      <p:pic>
        <p:nvPicPr>
          <p:cNvPr id="5" name="Рисунок 4" descr="1341945975_5_35_1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76600" y="2209800"/>
            <a:ext cx="2445657" cy="2438400"/>
          </a:xfrm>
          <a:prstGeom prst="rect">
            <a:avLst/>
          </a:prstGeom>
        </p:spPr>
      </p:pic>
      <p:sp>
        <p:nvSpPr>
          <p:cNvPr id="8" name="Скругленный прямоугольник 7"/>
          <p:cNvSpPr/>
          <p:nvPr/>
        </p:nvSpPr>
        <p:spPr>
          <a:xfrm>
            <a:off x="609600" y="5029200"/>
            <a:ext cx="18288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Пешеходный переход</a:t>
            </a:r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429000" y="5029200"/>
            <a:ext cx="2057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Пешеходный переход </a:t>
            </a:r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629400" y="4953000"/>
            <a:ext cx="1981200" cy="76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Движение пешеходов запрещено</a:t>
            </a:r>
            <a:endParaRPr lang="ru-RU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09600" y="4953000"/>
            <a:ext cx="1905000" cy="838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429000" y="4953000"/>
            <a:ext cx="2057400" cy="838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6629400" y="4953000"/>
            <a:ext cx="1981200" cy="838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4" name="Рисунок 13" descr="Znak-3.10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76999" y="2438400"/>
            <a:ext cx="1991573" cy="19812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7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2" dur="1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23" dur="1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4" dur="1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1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09800" y="304800"/>
            <a:ext cx="6324600" cy="1173162"/>
          </a:xfrm>
        </p:spPr>
        <p:txBody>
          <a:bodyPr>
            <a:noAutofit/>
          </a:bodyPr>
          <a:lstStyle/>
          <a:p>
            <a:r>
              <a:rPr lang="ru-RU" sz="3200" dirty="0" smtClean="0"/>
              <a:t>«Нарисуй  знак»</a:t>
            </a:r>
            <a:br>
              <a:rPr lang="ru-RU" sz="3200" dirty="0" smtClean="0"/>
            </a:br>
            <a:r>
              <a:rPr lang="ru-RU" sz="3200" dirty="0" smtClean="0"/>
              <a:t>«Пешеходный переход»</a:t>
            </a:r>
            <a:br>
              <a:rPr lang="ru-RU" sz="3200" dirty="0" smtClean="0"/>
            </a:br>
            <a:endParaRPr lang="ru-RU" sz="3200" dirty="0"/>
          </a:p>
        </p:txBody>
      </p:sp>
      <p:pic>
        <p:nvPicPr>
          <p:cNvPr id="4" name="Рисунок 3" descr="3462087-96bbc79926fddc6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600" y="152400"/>
            <a:ext cx="990600" cy="1810233"/>
          </a:xfrm>
          <a:prstGeom prst="rect">
            <a:avLst/>
          </a:prstGeom>
        </p:spPr>
      </p:pic>
      <p:pic>
        <p:nvPicPr>
          <p:cNvPr id="8" name="Содержимое 7" descr="1341945975_5_35_1.gif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2667000" y="1828800"/>
            <a:ext cx="4576763" cy="4563182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71800" y="533400"/>
            <a:ext cx="5715000" cy="1905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Соблюдайте правила дорожного движения!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5" name="Содержимое 4" descr="timthumb.php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657600" y="2647950"/>
            <a:ext cx="5010150" cy="3757613"/>
          </a:xfrm>
        </p:spPr>
      </p:pic>
      <p:pic>
        <p:nvPicPr>
          <p:cNvPr id="4" name="Рисунок 3" descr="3462087-96bbc79926fddc6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8600" y="914400"/>
            <a:ext cx="2514600" cy="459520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63" name="Picture 15">
            <a:hlinkClick r:id="" action="ppaction://media"/>
          </p:cNvPr>
          <p:cNvPicPr>
            <a:picLocks noRot="1" noChangeAspect="1" noChangeArrowheads="1"/>
          </p:cNvPicPr>
          <p:nvPr>
            <a:wavAudioFile r:embed="rId1" name="Записанный звук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10638" y="-762000"/>
            <a:ext cx="233362" cy="233362"/>
          </a:xfrm>
          <a:prstGeom prst="rect">
            <a:avLst/>
          </a:prstGeom>
          <a:noFill/>
        </p:spPr>
      </p:pic>
      <p:pic>
        <p:nvPicPr>
          <p:cNvPr id="12" name="Рисунок 11" descr="3d-traffic-light-7785864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743200" y="381000"/>
            <a:ext cx="4572000" cy="6086982"/>
          </a:xfrm>
          <a:prstGeom prst="rect">
            <a:avLst/>
          </a:prstGeom>
        </p:spPr>
      </p:pic>
      <p:sp>
        <p:nvSpPr>
          <p:cNvPr id="15" name="Oval 8"/>
          <p:cNvSpPr>
            <a:spLocks noChangeArrowheads="1"/>
          </p:cNvSpPr>
          <p:nvPr/>
        </p:nvSpPr>
        <p:spPr bwMode="auto">
          <a:xfrm>
            <a:off x="4495800" y="1295400"/>
            <a:ext cx="1143000" cy="11430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dirty="0">
              <a:solidFill>
                <a:srgbClr val="FF3300"/>
              </a:solidFill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4419600" y="2819400"/>
            <a:ext cx="1219200" cy="12192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4419600" y="4343400"/>
            <a:ext cx="1295400" cy="1219200"/>
          </a:xfrm>
          <a:prstGeom prst="ellipse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5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0"/>
                            </p:stCondLst>
                            <p:childTnLst>
                              <p:par>
                                <p:cTn id="8" presetID="35" presetClass="emph" presetSubtype="0" repeatCount="4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9000"/>
                            </p:stCondLst>
                            <p:childTnLst>
                              <p:par>
                                <p:cTn id="11" presetID="35" presetClass="emph" presetSubtype="0" repeatCount="4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3263"/>
                </p:tgtEl>
              </p:cMediaNode>
            </p:audio>
          </p:childTnLst>
        </p:cTn>
      </p:par>
    </p:tnLst>
    <p:bldLst>
      <p:bldP spid="15" grpId="0" animBg="1"/>
      <p:bldP spid="16" grpId="0" animBg="1"/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«Найди дорожные знаки»</a:t>
            </a:r>
            <a:endParaRPr lang="ru-RU" sz="4000" dirty="0"/>
          </a:p>
        </p:txBody>
      </p:sp>
      <p:pic>
        <p:nvPicPr>
          <p:cNvPr id="5" name="Содержимое 4" descr="103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85800" y="1752600"/>
            <a:ext cx="1524000" cy="2299573"/>
          </a:xfrm>
        </p:spPr>
      </p:pic>
      <p:pic>
        <p:nvPicPr>
          <p:cNvPr id="6" name="Рисунок 5" descr="7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021137" y="1600200"/>
            <a:ext cx="2919663" cy="1981200"/>
          </a:xfrm>
          <a:prstGeom prst="rect">
            <a:avLst/>
          </a:prstGeom>
        </p:spPr>
      </p:pic>
      <p:pic>
        <p:nvPicPr>
          <p:cNvPr id="8" name="Рисунок 7" descr="punctuation-marks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638800" y="4038600"/>
            <a:ext cx="2438400" cy="2133600"/>
          </a:xfrm>
          <a:prstGeom prst="rect">
            <a:avLst/>
          </a:prstGeom>
        </p:spPr>
      </p:pic>
      <p:pic>
        <p:nvPicPr>
          <p:cNvPr id="9" name="Рисунок 8" descr="22774_html_7e1fca6f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819400" y="1524000"/>
            <a:ext cx="2571750" cy="2057400"/>
          </a:xfrm>
          <a:prstGeom prst="rect">
            <a:avLst/>
          </a:prstGeom>
        </p:spPr>
      </p:pic>
      <p:pic>
        <p:nvPicPr>
          <p:cNvPr id="10" name="Рисунок 9" descr="1332336590_zodiac.gif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066800" y="4267200"/>
            <a:ext cx="3276600" cy="1806518"/>
          </a:xfrm>
          <a:prstGeom prst="rect">
            <a:avLst/>
          </a:prstGeom>
        </p:spPr>
      </p:pic>
      <p:pic>
        <p:nvPicPr>
          <p:cNvPr id="11" name="Рисунок 10" descr="3462087-96bbc79926fddc6a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381000" y="228600"/>
            <a:ext cx="708872" cy="1295400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0800" y="274638"/>
            <a:ext cx="5410200" cy="63976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«Собери знак» </a:t>
            </a:r>
            <a:endParaRPr lang="ru-RU" dirty="0"/>
          </a:p>
        </p:txBody>
      </p:sp>
      <p:pic>
        <p:nvPicPr>
          <p:cNvPr id="4" name="Содержимое 3" descr="3462087-96bbc79926fddc6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28600" y="152400"/>
            <a:ext cx="961813" cy="1757629"/>
          </a:xfrm>
          <a:prstGeom prst="rect">
            <a:avLst/>
          </a:prstGeom>
        </p:spPr>
      </p:pic>
      <p:pic>
        <p:nvPicPr>
          <p:cNvPr id="5" name="Рисунок 4" descr="1341945975_5_35_1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4800" y="2667000"/>
            <a:ext cx="2133600" cy="2127269"/>
          </a:xfrm>
          <a:prstGeom prst="rect">
            <a:avLst/>
          </a:prstGeom>
        </p:spPr>
      </p:pic>
      <p:pic>
        <p:nvPicPr>
          <p:cNvPr id="6" name="Рисунок 5" descr="600px-Zeichen_237.svg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324600" y="685800"/>
            <a:ext cx="2362200" cy="2362200"/>
          </a:xfrm>
          <a:prstGeom prst="rect">
            <a:avLst/>
          </a:prstGeom>
        </p:spPr>
      </p:pic>
      <p:pic>
        <p:nvPicPr>
          <p:cNvPr id="7" name="Рисунок 6" descr="123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895600" y="3657600"/>
            <a:ext cx="2819400" cy="2514600"/>
          </a:xfrm>
          <a:prstGeom prst="rect">
            <a:avLst/>
          </a:prstGeom>
        </p:spPr>
      </p:pic>
      <p:pic>
        <p:nvPicPr>
          <p:cNvPr id="8" name="Рисунок 7" descr="132-sobitia-2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352800" y="1143000"/>
            <a:ext cx="1981200" cy="2075543"/>
          </a:xfrm>
          <a:prstGeom prst="rect">
            <a:avLst/>
          </a:prstGeom>
        </p:spPr>
      </p:pic>
      <p:pic>
        <p:nvPicPr>
          <p:cNvPr id="9" name="Рисунок 8" descr="imgsize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6477000" y="3810000"/>
            <a:ext cx="2290763" cy="2283965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6248400" y="3124200"/>
            <a:ext cx="289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«Велосипедная дорожка»</a:t>
            </a:r>
            <a:endParaRPr lang="ru-RU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152400" y="5029200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«Пешеходный переход»</a:t>
            </a:r>
            <a:endParaRPr lang="ru-RU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2743200" y="3276601"/>
            <a:ext cx="3581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«Надземный пешеходный  переход»</a:t>
            </a:r>
            <a:endParaRPr lang="ru-RU" sz="16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5562600" y="6324600"/>
            <a:ext cx="3581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«Подземный пешеходный переход»</a:t>
            </a:r>
            <a:endParaRPr lang="ru-RU" sz="16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3657600" y="6324600"/>
            <a:ext cx="9215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«Дети»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 build="allAtOnce"/>
      <p:bldP spid="14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«Найди знак»</a:t>
            </a:r>
            <a:br>
              <a:rPr lang="ru-RU" dirty="0" smtClean="0"/>
            </a:br>
            <a:r>
              <a:rPr lang="ru-RU" dirty="0" smtClean="0"/>
              <a:t>Запрещающие знаки</a:t>
            </a:r>
            <a:endParaRPr lang="ru-RU" dirty="0"/>
          </a:p>
        </p:txBody>
      </p:sp>
      <p:pic>
        <p:nvPicPr>
          <p:cNvPr id="6" name="Рисунок 5" descr="3.10.sv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426720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39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58000" y="1755140"/>
            <a:ext cx="1524000" cy="1498600"/>
          </a:xfrm>
          <a:prstGeom prst="rect">
            <a:avLst/>
          </a:prstGeom>
        </p:spPr>
      </p:pic>
      <p:pic>
        <p:nvPicPr>
          <p:cNvPr id="10" name="Рисунок 9" descr="00073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096000" y="3967758"/>
            <a:ext cx="1905000" cy="1890117"/>
          </a:xfrm>
          <a:prstGeom prst="rect">
            <a:avLst/>
          </a:prstGeom>
        </p:spPr>
      </p:pic>
      <p:pic>
        <p:nvPicPr>
          <p:cNvPr id="12" name="Рисунок 11" descr="x062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810000" y="1676400"/>
            <a:ext cx="2209800" cy="1894114"/>
          </a:xfrm>
          <a:prstGeom prst="rect">
            <a:avLst/>
          </a:prstGeom>
        </p:spPr>
      </p:pic>
      <p:pic>
        <p:nvPicPr>
          <p:cNvPr id="14" name="Содержимое 13" descr="22_4.gif"/>
          <p:cNvPicPr>
            <a:picLocks noGrp="1" noChangeAspect="1"/>
          </p:cNvPicPr>
          <p:nvPr>
            <p:ph idx="1"/>
          </p:nvPr>
        </p:nvPicPr>
        <p:blipFill>
          <a:blip r:embed="rId6" cstate="print"/>
          <a:stretch>
            <a:fillRect/>
          </a:stretch>
        </p:blipFill>
        <p:spPr>
          <a:xfrm>
            <a:off x="1905000" y="2133600"/>
            <a:ext cx="1219200" cy="1839062"/>
          </a:xfrm>
        </p:spPr>
      </p:pic>
      <p:pic>
        <p:nvPicPr>
          <p:cNvPr id="16" name="Рисунок 15" descr="3462087-96bbc79926fddc6a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304800" y="228600"/>
            <a:ext cx="785813" cy="1436003"/>
          </a:xfrm>
          <a:prstGeom prst="rect">
            <a:avLst/>
          </a:prstGeom>
        </p:spPr>
      </p:pic>
      <p:pic>
        <p:nvPicPr>
          <p:cNvPr id="11" name="Рисунок 10" descr="0b2c214ea436c5d22fddf388c6171a08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3581400" y="4038600"/>
            <a:ext cx="1524000" cy="2286000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 smtClean="0"/>
              <a:t>«Найди знак» </a:t>
            </a:r>
            <a:br>
              <a:rPr lang="ru-RU" sz="4000" dirty="0" smtClean="0"/>
            </a:br>
            <a:r>
              <a:rPr lang="ru-RU" sz="4000" dirty="0" smtClean="0"/>
              <a:t>Предупреждающие знаки</a:t>
            </a:r>
            <a:endParaRPr lang="ru-RU" sz="4000" dirty="0"/>
          </a:p>
        </p:txBody>
      </p:sp>
      <p:pic>
        <p:nvPicPr>
          <p:cNvPr id="4" name="Содержимое 3" descr="123.gif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143000" y="1600200"/>
            <a:ext cx="1647825" cy="1469682"/>
          </a:xfrm>
        </p:spPr>
      </p:pic>
      <p:pic>
        <p:nvPicPr>
          <p:cNvPr id="5" name="Рисунок 4" descr="600px-Zeichen_237.svg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105400" y="1600200"/>
            <a:ext cx="1714500" cy="1714500"/>
          </a:xfrm>
          <a:prstGeom prst="rect">
            <a:avLst/>
          </a:prstGeom>
        </p:spPr>
      </p:pic>
      <p:pic>
        <p:nvPicPr>
          <p:cNvPr id="7" name="Рисунок 6" descr="Dorojni_znak_1.22_enl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705600" y="3505200"/>
            <a:ext cx="1905000" cy="1905000"/>
          </a:xfrm>
          <a:prstGeom prst="rect">
            <a:avLst/>
          </a:prstGeom>
        </p:spPr>
      </p:pic>
      <p:pic>
        <p:nvPicPr>
          <p:cNvPr id="12" name="Рисунок 11" descr="124.gif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886200" y="4419600"/>
            <a:ext cx="1585913" cy="1371600"/>
          </a:xfrm>
          <a:prstGeom prst="rect">
            <a:avLst/>
          </a:prstGeom>
        </p:spPr>
      </p:pic>
      <p:pic>
        <p:nvPicPr>
          <p:cNvPr id="13" name="Рисунок 12" descr="73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143000" y="3886200"/>
            <a:ext cx="1524000" cy="2273905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«Найди знак» </a:t>
            </a:r>
            <a:br>
              <a:rPr lang="ru-RU" dirty="0" smtClean="0"/>
            </a:br>
            <a:r>
              <a:rPr lang="ru-RU" dirty="0" smtClean="0"/>
              <a:t>Знаки сервиса </a:t>
            </a:r>
            <a:endParaRPr lang="ru-RU" dirty="0"/>
          </a:p>
        </p:txBody>
      </p:sp>
      <p:pic>
        <p:nvPicPr>
          <p:cNvPr id="4" name="Содержимое 3" descr="77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133600" y="1295400"/>
            <a:ext cx="1600200" cy="2362200"/>
          </a:xfrm>
        </p:spPr>
      </p:pic>
      <p:pic>
        <p:nvPicPr>
          <p:cNvPr id="5" name="Рисунок 4" descr="73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781800" y="4038600"/>
            <a:ext cx="1524000" cy="2273905"/>
          </a:xfrm>
          <a:prstGeom prst="rect">
            <a:avLst/>
          </a:prstGeom>
        </p:spPr>
      </p:pic>
      <p:pic>
        <p:nvPicPr>
          <p:cNvPr id="9" name="Рисунок 8" descr="1341945975_5_35_1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715000" y="1447800"/>
            <a:ext cx="1981200" cy="1975321"/>
          </a:xfrm>
          <a:prstGeom prst="rect">
            <a:avLst/>
          </a:prstGeom>
        </p:spPr>
      </p:pic>
      <p:pic>
        <p:nvPicPr>
          <p:cNvPr id="10" name="Рисунок 9" descr="3462087-96bbc79926fddc6a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52400" y="152400"/>
            <a:ext cx="990600" cy="1810233"/>
          </a:xfrm>
          <a:prstGeom prst="rect">
            <a:avLst/>
          </a:prstGeom>
        </p:spPr>
      </p:pic>
      <p:pic>
        <p:nvPicPr>
          <p:cNvPr id="13" name="Рисунок 12" descr="0b2c214ea436c5d22fddf388c6171a08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295400" y="4114800"/>
            <a:ext cx="1524000" cy="2286000"/>
          </a:xfrm>
          <a:prstGeom prst="rect">
            <a:avLst/>
          </a:prstGeom>
        </p:spPr>
      </p:pic>
      <p:pic>
        <p:nvPicPr>
          <p:cNvPr id="14" name="Рисунок 13" descr="124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3733800" y="4038600"/>
            <a:ext cx="2290763" cy="1981200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Предписывающие знаки</a:t>
            </a:r>
            <a:endParaRPr lang="ru-RU" sz="4000" dirty="0"/>
          </a:p>
        </p:txBody>
      </p:sp>
      <p:pic>
        <p:nvPicPr>
          <p:cNvPr id="4" name="Содержимое 3" descr="600px-Zeichen_237.svg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14400" y="1676400"/>
            <a:ext cx="3200400" cy="3200400"/>
          </a:xfrm>
        </p:spPr>
      </p:pic>
      <p:pic>
        <p:nvPicPr>
          <p:cNvPr id="5" name="Рисунок 4" descr="2c5ec05951ee77626aa9806bd836b5c8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400" y="1828800"/>
            <a:ext cx="2895600" cy="28956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990600" y="5486400"/>
            <a:ext cx="311245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«Велосипедная дорожка»</a:t>
            </a:r>
            <a:endParaRPr lang="ru-RU" sz="2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5791200" y="5562600"/>
            <a:ext cx="29182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«Пешеходная дорожка»</a:t>
            </a:r>
            <a:endParaRPr lang="ru-RU" sz="20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Знаки особых предписаний</a:t>
            </a:r>
            <a:endParaRPr lang="ru-RU" sz="4000" dirty="0"/>
          </a:p>
        </p:txBody>
      </p:sp>
      <p:pic>
        <p:nvPicPr>
          <p:cNvPr id="4" name="Содержимое 3" descr="1341945975_5_35_1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066800" y="1981200"/>
            <a:ext cx="2360838" cy="2353833"/>
          </a:xfrm>
        </p:spPr>
      </p:pic>
      <p:sp>
        <p:nvSpPr>
          <p:cNvPr id="5" name="TextBox 4"/>
          <p:cNvSpPr txBox="1"/>
          <p:nvPr/>
        </p:nvSpPr>
        <p:spPr>
          <a:xfrm>
            <a:off x="1219200" y="5334000"/>
            <a:ext cx="2133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«Пешеходный переход»</a:t>
            </a:r>
            <a:endParaRPr lang="ru-RU" sz="2000" b="1" dirty="0"/>
          </a:p>
        </p:txBody>
      </p:sp>
      <p:pic>
        <p:nvPicPr>
          <p:cNvPr id="6" name="Рисунок 5" descr="13591327777963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58000" y="2057400"/>
            <a:ext cx="1690688" cy="251715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553200" y="5257800"/>
            <a:ext cx="2209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«Место остановки автобуса,</a:t>
            </a:r>
          </a:p>
          <a:p>
            <a:r>
              <a:rPr lang="ru-RU" sz="2000" b="1" dirty="0" smtClean="0"/>
              <a:t> троллейбуса»</a:t>
            </a:r>
            <a:endParaRPr lang="ru-RU" sz="2000" b="1" dirty="0"/>
          </a:p>
        </p:txBody>
      </p:sp>
      <p:pic>
        <p:nvPicPr>
          <p:cNvPr id="8" name="Рисунок 7" descr="1311402288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886200" y="1905000"/>
            <a:ext cx="2209800" cy="295519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886200" y="5638800"/>
            <a:ext cx="17764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«Жилая зона»</a:t>
            </a:r>
            <a:endParaRPr lang="ru-RU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</p:bldLst>
  </p:timing>
</p:sld>
</file>

<file path=ppt/theme/theme1.xml><?xml version="1.0" encoding="utf-8"?>
<a:theme xmlns:a="http://schemas.openxmlformats.org/drawingml/2006/main" name="Тема Office">
  <a:themeElements>
    <a:clrScheme name="Другая 6">
      <a:dk1>
        <a:sysClr val="windowText" lastClr="000000"/>
      </a:dk1>
      <a:lt1>
        <a:sysClr val="window" lastClr="FFFFFF"/>
      </a:lt1>
      <a:dk2>
        <a:srgbClr val="FFF654"/>
      </a:dk2>
      <a:lt2>
        <a:srgbClr val="94F6DB"/>
      </a:lt2>
      <a:accent1>
        <a:srgbClr val="9EF7DF"/>
      </a:accent1>
      <a:accent2>
        <a:srgbClr val="9EF7DF"/>
      </a:accent2>
      <a:accent3>
        <a:srgbClr val="BEF9FB"/>
      </a:accent3>
      <a:accent4>
        <a:srgbClr val="C4FAEB"/>
      </a:accent4>
      <a:accent5>
        <a:srgbClr val="9EF7DF"/>
      </a:accent5>
      <a:accent6>
        <a:srgbClr val="B0DFA0"/>
      </a:accent6>
      <a:hlink>
        <a:srgbClr val="FFF998"/>
      </a:hlink>
      <a:folHlink>
        <a:srgbClr val="FFF998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1441</TotalTime>
  <Words>143</Words>
  <Application>Microsoft Office PowerPoint</Application>
  <PresentationFormat>Экран (4:3)</PresentationFormat>
  <Paragraphs>38</Paragraphs>
  <Slides>13</Slides>
  <Notes>1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Слайд 1</vt:lpstr>
      <vt:lpstr>Слайд 2</vt:lpstr>
      <vt:lpstr>«Найди дорожные знаки»</vt:lpstr>
      <vt:lpstr>«Собери знак» </vt:lpstr>
      <vt:lpstr>«Найди знак» Запрещающие знаки</vt:lpstr>
      <vt:lpstr>«Найди знак»  Предупреждающие знаки</vt:lpstr>
      <vt:lpstr>«Найди знак»  Знаки сервиса </vt:lpstr>
      <vt:lpstr>Предписывающие знаки</vt:lpstr>
      <vt:lpstr>Знаки особых предписаний</vt:lpstr>
      <vt:lpstr>Составь дорожный знак</vt:lpstr>
      <vt:lpstr>Какой знак разрешает движение пешеходам?</vt:lpstr>
      <vt:lpstr>«Нарисуй  знак» «Пешеходный переход» </vt:lpstr>
      <vt:lpstr>Соблюдайте правила дорожного движения!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Танчик</dc:creator>
  <cp:lastModifiedBy>Танчик</cp:lastModifiedBy>
  <cp:revision>160</cp:revision>
  <dcterms:created xsi:type="dcterms:W3CDTF">2014-07-30T18:35:56Z</dcterms:created>
  <dcterms:modified xsi:type="dcterms:W3CDTF">2016-03-10T18:53:42Z</dcterms:modified>
</cp:coreProperties>
</file>