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9" r:id="rId2"/>
    <p:sldId id="269" r:id="rId3"/>
    <p:sldId id="271" r:id="rId4"/>
    <p:sldId id="272" r:id="rId5"/>
    <p:sldId id="261" r:id="rId6"/>
    <p:sldId id="267" r:id="rId7"/>
    <p:sldId id="264" r:id="rId8"/>
    <p:sldId id="265" r:id="rId9"/>
    <p:sldId id="268" r:id="rId10"/>
    <p:sldId id="266" r:id="rId11"/>
    <p:sldId id="270" r:id="rId12"/>
    <p:sldId id="273" r:id="rId13"/>
    <p:sldId id="274" r:id="rId14"/>
    <p:sldId id="275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36BE1-0E79-45DF-95E2-7D9629DD9454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B5A5C-DA9F-4486-B1A3-66DCD145FA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2000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000" dirty="0">
                <a:latin typeface="Comic Sans MS" pitchFamily="66" charset="0"/>
                <a:cs typeface="Times New Roman" pitchFamily="18" charset="0"/>
              </a:rPr>
            </a:br>
            <a:r>
              <a:rPr lang="ru-RU" sz="2000" dirty="0" smtClean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Comic Sans MS" pitchFamily="66" charset="0"/>
                <a:cs typeface="Times New Roman" pitchFamily="18" charset="0"/>
              </a:rPr>
            </a:br>
            <a:r>
              <a:rPr lang="ru-RU" sz="2000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000" dirty="0">
                <a:latin typeface="Comic Sans MS" pitchFamily="66" charset="0"/>
                <a:cs typeface="Times New Roman" pitchFamily="18" charset="0"/>
              </a:rPr>
            </a:br>
            <a:r>
              <a:rPr lang="ru-RU" sz="2000" dirty="0" smtClean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Comic Sans MS" pitchFamily="66" charset="0"/>
                <a:cs typeface="Times New Roman" pitchFamily="18" charset="0"/>
              </a:rPr>
            </a:br>
            <a:r>
              <a:rPr lang="ru-RU" sz="2000" dirty="0"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000" dirty="0">
                <a:latin typeface="Comic Sans MS" pitchFamily="66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образовательное учреждение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Петрозаводского городского округа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сад комбинированного вида № 91 «Белочка»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«Назови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дорожный знак»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(интерактивная игра для детей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старшего возраста)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34000" y="4419600"/>
            <a:ext cx="35671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Старший воспитатель: Т.И.Юрина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Дорожные знаки</a:t>
            </a:r>
            <a:endParaRPr lang="ru-RU" dirty="0"/>
          </a:p>
        </p:txBody>
      </p:sp>
      <p:pic>
        <p:nvPicPr>
          <p:cNvPr id="8" name="Содержимое 7" descr="31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143000"/>
            <a:ext cx="4210638" cy="4191585"/>
          </a:xfrm>
        </p:spPr>
      </p:pic>
      <p:sp>
        <p:nvSpPr>
          <p:cNvPr id="5" name="TextBox 4"/>
          <p:cNvSpPr txBox="1"/>
          <p:nvPr/>
        </p:nvSpPr>
        <p:spPr>
          <a:xfrm>
            <a:off x="914400" y="5638800"/>
            <a:ext cx="70989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«Движение пешеходов запрещено»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Znak-5_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838200"/>
            <a:ext cx="3497580" cy="4892185"/>
          </a:xfrm>
        </p:spPr>
      </p:pic>
      <p:sp>
        <p:nvSpPr>
          <p:cNvPr id="5" name="TextBox 4"/>
          <p:cNvSpPr txBox="1"/>
          <p:nvPr/>
        </p:nvSpPr>
        <p:spPr>
          <a:xfrm>
            <a:off x="3124200" y="5943600"/>
            <a:ext cx="2932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«Жилая зона»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63fee4b097399ef46fa9a482a1d58faf_x102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143000"/>
            <a:ext cx="4899778" cy="4419600"/>
          </a:xfrm>
        </p:spPr>
      </p:pic>
      <p:sp>
        <p:nvSpPr>
          <p:cNvPr id="5" name="TextBox 4"/>
          <p:cNvSpPr txBox="1"/>
          <p:nvPr/>
        </p:nvSpPr>
        <p:spPr>
          <a:xfrm>
            <a:off x="914400" y="5867400"/>
            <a:ext cx="76079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«Место остановки автобуса, троллейбуса»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43730_html_m162d3f2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95600" y="914400"/>
            <a:ext cx="3124200" cy="4359759"/>
          </a:xfrm>
        </p:spPr>
      </p:pic>
      <p:sp>
        <p:nvSpPr>
          <p:cNvPr id="5" name="TextBox 4"/>
          <p:cNvSpPr txBox="1"/>
          <p:nvPr/>
        </p:nvSpPr>
        <p:spPr>
          <a:xfrm>
            <a:off x="1600200" y="5791200"/>
            <a:ext cx="69471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«Пункт первой медицинской помощи»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0010-007-Punkt-pitanija-vperedi-progolodalsja-zakhod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71800" y="914400"/>
            <a:ext cx="3124200" cy="4354580"/>
          </a:xfrm>
        </p:spPr>
      </p:pic>
      <p:sp>
        <p:nvSpPr>
          <p:cNvPr id="5" name="TextBox 4"/>
          <p:cNvSpPr txBox="1"/>
          <p:nvPr/>
        </p:nvSpPr>
        <p:spPr>
          <a:xfrm>
            <a:off x="3657600" y="5943600"/>
            <a:ext cx="2269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«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Больница»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7_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90800" y="1447800"/>
            <a:ext cx="3200400" cy="4501661"/>
          </a:xfrm>
        </p:spPr>
      </p:pic>
      <p:sp>
        <p:nvSpPr>
          <p:cNvPr id="5" name="TextBox 4"/>
          <p:cNvSpPr txBox="1"/>
          <p:nvPr/>
        </p:nvSpPr>
        <p:spPr>
          <a:xfrm>
            <a:off x="3810000" y="6172200"/>
            <a:ext cx="20960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«Телефон»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7-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71800" y="1524000"/>
            <a:ext cx="3840163" cy="3840163"/>
          </a:xfrm>
        </p:spPr>
      </p:pic>
      <p:sp>
        <p:nvSpPr>
          <p:cNvPr id="5" name="TextBox 4"/>
          <p:cNvSpPr txBox="1"/>
          <p:nvPr/>
        </p:nvSpPr>
        <p:spPr>
          <a:xfrm>
            <a:off x="3352800" y="5867400"/>
            <a:ext cx="32267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«Пункт питания»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Соблюдайте правила дорожного движения!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system-daemon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066800"/>
            <a:ext cx="5029200" cy="5029200"/>
          </a:xfrm>
        </p:spPr>
      </p:pic>
      <p:sp>
        <p:nvSpPr>
          <p:cNvPr id="4" name="Овал 3"/>
          <p:cNvSpPr/>
          <p:nvPr/>
        </p:nvSpPr>
        <p:spPr>
          <a:xfrm>
            <a:off x="3962400" y="1905000"/>
            <a:ext cx="914400" cy="838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886200" y="3276600"/>
            <a:ext cx="990600" cy="990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886200" y="4648200"/>
            <a:ext cx="990600" cy="990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repeatCount="300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repeatCount="300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808038"/>
          </a:xfrm>
        </p:spPr>
        <p:txBody>
          <a:bodyPr>
            <a:normAutofit/>
          </a:bodyPr>
          <a:lstStyle/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maxresdefaul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219200"/>
            <a:ext cx="7306733" cy="4110038"/>
          </a:xfrm>
        </p:spPr>
      </p:pic>
      <p:sp>
        <p:nvSpPr>
          <p:cNvPr id="5" name="Прямоугольник 4"/>
          <p:cNvSpPr/>
          <p:nvPr/>
        </p:nvSpPr>
        <p:spPr>
          <a:xfrm>
            <a:off x="2895600" y="5715000"/>
            <a:ext cx="3886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Пешеход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415556558_p0002_rrrisr-srrrr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43200" y="1066800"/>
            <a:ext cx="3733800" cy="533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g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7800" y="990600"/>
            <a:ext cx="6096000" cy="4572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5715000"/>
            <a:ext cx="4874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«Пешеходный переход»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img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219200"/>
            <a:ext cx="60346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1066800" y="5867400"/>
            <a:ext cx="7180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«Подземный пешеходный переход»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1111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990600"/>
            <a:ext cx="5669280" cy="3783738"/>
          </a:xfrm>
        </p:spPr>
      </p:pic>
      <p:sp>
        <p:nvSpPr>
          <p:cNvPr id="5" name="TextBox 4"/>
          <p:cNvSpPr txBox="1"/>
          <p:nvPr/>
        </p:nvSpPr>
        <p:spPr>
          <a:xfrm>
            <a:off x="3429000" y="5562600"/>
            <a:ext cx="1620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«Дети»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kartinki-znaki-dorozhnogo-dvizheniya-dlya-detey-4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914400"/>
            <a:ext cx="4343400" cy="4343400"/>
          </a:xfrm>
        </p:spPr>
      </p:pic>
      <p:sp>
        <p:nvSpPr>
          <p:cNvPr id="5" name="TextBox 4"/>
          <p:cNvSpPr txBox="1"/>
          <p:nvPr/>
        </p:nvSpPr>
        <p:spPr>
          <a:xfrm>
            <a:off x="2286000" y="5715000"/>
            <a:ext cx="520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«Велосипедная дорожка»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Дорожные знаки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30331_html_483cb64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914400"/>
            <a:ext cx="4419600" cy="4419600"/>
          </a:xfrm>
        </p:spPr>
      </p:pic>
      <p:sp>
        <p:nvSpPr>
          <p:cNvPr id="5" name="TextBox 4"/>
          <p:cNvSpPr txBox="1"/>
          <p:nvPr/>
        </p:nvSpPr>
        <p:spPr>
          <a:xfrm>
            <a:off x="762000" y="5638800"/>
            <a:ext cx="8007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«Движение на велосипедах запрещено»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207</TotalTime>
  <Words>110</Words>
  <Application>Microsoft Office PowerPoint</Application>
  <PresentationFormat>Экран (4:3)</PresentationFormat>
  <Paragraphs>39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   Муниципальное бюджетное дошкольное  образовательное учреждение Петрозаводского городского округа «Детский сад комбинированного вида № 91 «Белочка»   </vt:lpstr>
      <vt:lpstr>Дорожные знаки</vt:lpstr>
      <vt:lpstr>Слайд 3</vt:lpstr>
      <vt:lpstr>Дорожные знаки</vt:lpstr>
      <vt:lpstr>Дорожные знаки</vt:lpstr>
      <vt:lpstr>Дорожные знаки</vt:lpstr>
      <vt:lpstr>Дорожные знаки</vt:lpstr>
      <vt:lpstr>Дорожные знаки</vt:lpstr>
      <vt:lpstr>Дорожные знаки</vt:lpstr>
      <vt:lpstr>Дорожные знаки</vt:lpstr>
      <vt:lpstr>Дорожные знаки</vt:lpstr>
      <vt:lpstr>Дорожные знаки </vt:lpstr>
      <vt:lpstr>Дорожные знаки</vt:lpstr>
      <vt:lpstr>Дорожные знаки</vt:lpstr>
      <vt:lpstr>Дорожные знаки</vt:lpstr>
      <vt:lpstr>Дорожные знаки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Танчик</cp:lastModifiedBy>
  <cp:revision>30</cp:revision>
  <dcterms:created xsi:type="dcterms:W3CDTF">2016-02-17T19:58:13Z</dcterms:created>
  <dcterms:modified xsi:type="dcterms:W3CDTF">2016-03-15T19:48:32Z</dcterms:modified>
</cp:coreProperties>
</file>