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6" r:id="rId4"/>
    <p:sldId id="265" r:id="rId5"/>
    <p:sldId id="262" r:id="rId6"/>
    <p:sldId id="264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1C245D-2777-4906-A54F-95132A7F60D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ru-RU"/>
        </a:p>
      </dgm:t>
    </dgm:pt>
    <dgm:pt modelId="{4620F6F0-7978-4527-BEF5-292AA3B715BF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600" dirty="0" smtClean="0">
              <a:latin typeface="Bahnschrift" pitchFamily="34" charset="0"/>
            </a:rPr>
            <a:t>НЕ СЛЕДУЕТ ВКЛЮЧАТЬ ИГРЫ С ДВИЖЕНИЯМИ , ТРЕБУЮЩИМИ БОЛЬШОЙ АМПЛИТУДЫ В ЖАРКОЕ ВРЕМЯ ГОДА  </a:t>
          </a:r>
          <a:endParaRPr lang="ru-RU" sz="1600" dirty="0">
            <a:latin typeface="Bahnschrift" pitchFamily="34" charset="0"/>
          </a:endParaRPr>
        </a:p>
      </dgm:t>
    </dgm:pt>
    <dgm:pt modelId="{BD69D4EB-AFB7-4DD1-95A3-5AC5B1FCE701}" type="parTrans" cxnId="{566D518A-FEA4-4EC9-85AC-F503C5F6182C}">
      <dgm:prSet/>
      <dgm:spPr/>
      <dgm:t>
        <a:bodyPr/>
        <a:lstStyle/>
        <a:p>
          <a:endParaRPr lang="ru-RU"/>
        </a:p>
      </dgm:t>
    </dgm:pt>
    <dgm:pt modelId="{0D013CC3-C791-438A-B087-869CC8F43440}" type="sibTrans" cxnId="{566D518A-FEA4-4EC9-85AC-F503C5F6182C}">
      <dgm:prSet/>
      <dgm:spPr/>
      <dgm:t>
        <a:bodyPr/>
        <a:lstStyle/>
        <a:p>
          <a:endParaRPr lang="ru-RU"/>
        </a:p>
      </dgm:t>
    </dgm:pt>
    <dgm:pt modelId="{1713BAF9-0509-466A-9CD3-6ED643DAA970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600" dirty="0" smtClean="0">
              <a:latin typeface="Bahnschrift" pitchFamily="34" charset="0"/>
            </a:rPr>
            <a:t>НЕОБХОДИМОМ УЧИТЫВАТЬ НАЛИЧИЕ ОБРУДОВАНИЯ, СТОЯЩЕГО  НА УЧАСТКЕ И СВОБОДНОГО ПРОСТРАНСТВА</a:t>
          </a:r>
          <a:endParaRPr lang="ru-RU" sz="1600" dirty="0">
            <a:latin typeface="Bahnschrift" pitchFamily="34" charset="0"/>
          </a:endParaRPr>
        </a:p>
      </dgm:t>
    </dgm:pt>
    <dgm:pt modelId="{AA6A1D0F-909B-4251-8800-3D5C55EFDF62}" type="parTrans" cxnId="{EF99A0C1-8BC8-447E-B2CE-A04C7D0B3C47}">
      <dgm:prSet/>
      <dgm:spPr/>
      <dgm:t>
        <a:bodyPr/>
        <a:lstStyle/>
        <a:p>
          <a:endParaRPr lang="ru-RU"/>
        </a:p>
      </dgm:t>
    </dgm:pt>
    <dgm:pt modelId="{DA7E3481-E737-41CF-81D9-6F8BA77F4332}" type="sibTrans" cxnId="{EF99A0C1-8BC8-447E-B2CE-A04C7D0B3C47}">
      <dgm:prSet/>
      <dgm:spPr/>
      <dgm:t>
        <a:bodyPr/>
        <a:lstStyle/>
        <a:p>
          <a:endParaRPr lang="ru-RU"/>
        </a:p>
      </dgm:t>
    </dgm:pt>
    <dgm:pt modelId="{1E33E189-1572-4EA2-BAF9-78E7195D515C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600" dirty="0" smtClean="0">
              <a:latin typeface="Bahnschrift" pitchFamily="34" charset="0"/>
            </a:rPr>
            <a:t>В ХОЛОДНУЮ СЫРУЮ ПОГОДУ НЕ СЛЕДУЕТ ПЛАНИРОВАТЬ ИГРЫ С РЕЧИТАТИВОМ И ПЕНИЕМ  </a:t>
          </a:r>
          <a:endParaRPr lang="ru-RU" sz="1600" dirty="0">
            <a:latin typeface="Bahnschrift" pitchFamily="34" charset="0"/>
          </a:endParaRPr>
        </a:p>
      </dgm:t>
    </dgm:pt>
    <dgm:pt modelId="{1EB26B87-0BE9-4086-9855-4996C40541E3}" type="parTrans" cxnId="{F719CE98-78CF-4118-84DE-278F200D35DB}">
      <dgm:prSet/>
      <dgm:spPr/>
      <dgm:t>
        <a:bodyPr/>
        <a:lstStyle/>
        <a:p>
          <a:endParaRPr lang="ru-RU"/>
        </a:p>
      </dgm:t>
    </dgm:pt>
    <dgm:pt modelId="{F4B20159-206D-4849-824F-9B1FDC7A4B6B}" type="sibTrans" cxnId="{F719CE98-78CF-4118-84DE-278F200D35DB}">
      <dgm:prSet/>
      <dgm:spPr/>
      <dgm:t>
        <a:bodyPr/>
        <a:lstStyle/>
        <a:p>
          <a:endParaRPr lang="ru-RU"/>
        </a:p>
      </dgm:t>
    </dgm:pt>
    <dgm:pt modelId="{CD4BA3F1-7842-424A-BA8E-BCB9E2C60B1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600" dirty="0" smtClean="0">
              <a:latin typeface="Bahnschrift" pitchFamily="34" charset="0"/>
            </a:rPr>
            <a:t>ПРОВОДИТЬ ИГРЫ СЮЖЕТ КОТОРЫХ   СООТВЕТСТВУЕТ   СЕЗОНУ </a:t>
          </a:r>
          <a:endParaRPr lang="ru-RU" sz="1600" dirty="0">
            <a:latin typeface="Bahnschrift" pitchFamily="34" charset="0"/>
          </a:endParaRPr>
        </a:p>
      </dgm:t>
    </dgm:pt>
    <dgm:pt modelId="{081AFF12-2E83-4553-B406-95FE4C0EAE3B}" type="parTrans" cxnId="{D8C26DFD-9D53-476A-AA07-F1955282560B}">
      <dgm:prSet/>
      <dgm:spPr/>
      <dgm:t>
        <a:bodyPr/>
        <a:lstStyle/>
        <a:p>
          <a:endParaRPr lang="ru-RU"/>
        </a:p>
      </dgm:t>
    </dgm:pt>
    <dgm:pt modelId="{13992ABF-C3D3-4ED3-97E4-F00308714BF2}" type="sibTrans" cxnId="{D8C26DFD-9D53-476A-AA07-F1955282560B}">
      <dgm:prSet/>
      <dgm:spPr/>
      <dgm:t>
        <a:bodyPr/>
        <a:lstStyle/>
        <a:p>
          <a:endParaRPr lang="ru-RU"/>
        </a:p>
      </dgm:t>
    </dgm:pt>
    <dgm:pt modelId="{ECDAC3CB-B37F-4DF0-8F86-204FB7C01BB8}" type="pres">
      <dgm:prSet presAssocID="{951C245D-2777-4906-A54F-95132A7F60D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B23628-946F-4C1D-80A0-56CC87D94BFD}" type="pres">
      <dgm:prSet presAssocID="{4620F6F0-7978-4527-BEF5-292AA3B715BF}" presName="parentLin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38002D3C-2DF7-4BBF-BBF9-59A0C316EE4E}" type="pres">
      <dgm:prSet presAssocID="{4620F6F0-7978-4527-BEF5-292AA3B715B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E16B995-CE36-49E9-B0EE-FD71493F050D}" type="pres">
      <dgm:prSet presAssocID="{4620F6F0-7978-4527-BEF5-292AA3B715BF}" presName="parentText" presStyleLbl="node1" presStyleIdx="0" presStyleCnt="4" custScaleX="136654" custScaleY="196052" custLinFactNeighborX="62720" custLinFactNeighborY="147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AC24BD-3F86-4B5B-9A28-E887AFC3ECA0}" type="pres">
      <dgm:prSet presAssocID="{4620F6F0-7978-4527-BEF5-292AA3B715BF}" presName="negativeSpac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7839B7B8-A0C3-4A6E-8058-09DE21B4AB35}" type="pres">
      <dgm:prSet presAssocID="{4620F6F0-7978-4527-BEF5-292AA3B715BF}" presName="childText" presStyleLbl="conFgAcc1" presStyleIdx="0" presStyleCnt="4">
        <dgm:presLayoutVars>
          <dgm:bulletEnabled val="1"/>
        </dgm:presLayoutVars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F63B3A1B-E79F-4508-AF0D-8D6F06CF34C6}" type="pres">
      <dgm:prSet presAssocID="{0D013CC3-C791-438A-B087-869CC8F43440}" presName="spaceBetweenRectangle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3D761F4A-15FB-42B5-83AC-5C1225308ADD}" type="pres">
      <dgm:prSet presAssocID="{CD4BA3F1-7842-424A-BA8E-BCB9E2C60B11}" presName="parentLin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9AD727C5-3C7C-4AED-9D58-8071A52087B5}" type="pres">
      <dgm:prSet presAssocID="{CD4BA3F1-7842-424A-BA8E-BCB9E2C60B1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EFADF69-2F84-4743-9BC8-F37C594EC5D3}" type="pres">
      <dgm:prSet presAssocID="{CD4BA3F1-7842-424A-BA8E-BCB9E2C60B11}" presName="parentText" presStyleLbl="node1" presStyleIdx="1" presStyleCnt="4" custScaleX="142857" custScaleY="1983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A6C545-72FB-4306-864D-06F4353E6268}" type="pres">
      <dgm:prSet presAssocID="{CD4BA3F1-7842-424A-BA8E-BCB9E2C60B11}" presName="negativeSpac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BE77E656-CDE7-4057-A50B-250EB525DC23}" type="pres">
      <dgm:prSet presAssocID="{CD4BA3F1-7842-424A-BA8E-BCB9E2C60B11}" presName="childText" presStyleLbl="conFgAcc1" presStyleIdx="1" presStyleCnt="4">
        <dgm:presLayoutVars>
          <dgm:bulletEnabled val="1"/>
        </dgm:presLayoutVars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E927DF58-47CA-4CDD-9148-C0DBF2A49A85}" type="pres">
      <dgm:prSet presAssocID="{13992ABF-C3D3-4ED3-97E4-F00308714BF2}" presName="spaceBetweenRectangle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0120C103-0E09-494B-A10A-90ABFDB6D90B}" type="pres">
      <dgm:prSet presAssocID="{1713BAF9-0509-466A-9CD3-6ED643DAA970}" presName="parentLin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3C840FF5-A467-4C97-BEF3-CC6C441F890F}" type="pres">
      <dgm:prSet presAssocID="{1713BAF9-0509-466A-9CD3-6ED643DAA970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A5B820BB-F22E-4072-836C-2B6D92CA5D03}" type="pres">
      <dgm:prSet presAssocID="{1713BAF9-0509-466A-9CD3-6ED643DAA970}" presName="parentText" presStyleLbl="node1" presStyleIdx="2" presStyleCnt="4" custScaleX="134842" custScaleY="1940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0069C9-D394-4CFE-84DF-C14B9FFA758F}" type="pres">
      <dgm:prSet presAssocID="{1713BAF9-0509-466A-9CD3-6ED643DAA970}" presName="negativeSpac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FE14D235-743E-42FC-B081-D4AED5E4E8DD}" type="pres">
      <dgm:prSet presAssocID="{1713BAF9-0509-466A-9CD3-6ED643DAA970}" presName="childText" presStyleLbl="conFgAcc1" presStyleIdx="2" presStyleCnt="4">
        <dgm:presLayoutVars>
          <dgm:bulletEnabled val="1"/>
        </dgm:presLayoutVars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B7EF551E-2A9B-4022-BA57-5FB2212826B3}" type="pres">
      <dgm:prSet presAssocID="{DA7E3481-E737-41CF-81D9-6F8BA77F4332}" presName="spaceBetweenRectangle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65A4A862-35E5-4CEB-A652-C5175BB1D0E3}" type="pres">
      <dgm:prSet presAssocID="{1E33E189-1572-4EA2-BAF9-78E7195D515C}" presName="parentLin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AB8E591B-7755-4818-A143-A0BFAEA60B63}" type="pres">
      <dgm:prSet presAssocID="{1E33E189-1572-4EA2-BAF9-78E7195D515C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019A1462-6082-4D08-ADE2-161788F6A096}" type="pres">
      <dgm:prSet presAssocID="{1E33E189-1572-4EA2-BAF9-78E7195D515C}" presName="parentText" presStyleLbl="node1" presStyleIdx="3" presStyleCnt="4" custScaleX="142857" custScaleY="2067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2D962-F10A-43F7-925B-F7BF9F7CF3B8}" type="pres">
      <dgm:prSet presAssocID="{1E33E189-1572-4EA2-BAF9-78E7195D515C}" presName="negativeSpac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E4BBEB7D-2814-4E44-9404-9A1847ECE0DD}" type="pres">
      <dgm:prSet presAssocID="{1E33E189-1572-4EA2-BAF9-78E7195D515C}" presName="childText" presStyleLbl="conFgAcc1" presStyleIdx="3" presStyleCnt="4">
        <dgm:presLayoutVars>
          <dgm:bulletEnabled val="1"/>
        </dgm:presLayoutVars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</dgm:ptLst>
  <dgm:cxnLst>
    <dgm:cxn modelId="{A9574D2D-A7FA-4CD3-9181-7ED362E7F293}" type="presOf" srcId="{1E33E189-1572-4EA2-BAF9-78E7195D515C}" destId="{019A1462-6082-4D08-ADE2-161788F6A096}" srcOrd="1" destOrd="0" presId="urn:microsoft.com/office/officeart/2005/8/layout/list1"/>
    <dgm:cxn modelId="{FAB2095A-47DA-463B-BBC1-5EAC8E51C082}" type="presOf" srcId="{1E33E189-1572-4EA2-BAF9-78E7195D515C}" destId="{AB8E591B-7755-4818-A143-A0BFAEA60B63}" srcOrd="0" destOrd="0" presId="urn:microsoft.com/office/officeart/2005/8/layout/list1"/>
    <dgm:cxn modelId="{887801AA-3F54-406D-8E24-CC42B407A407}" type="presOf" srcId="{4620F6F0-7978-4527-BEF5-292AA3B715BF}" destId="{2E16B995-CE36-49E9-B0EE-FD71493F050D}" srcOrd="1" destOrd="0" presId="urn:microsoft.com/office/officeart/2005/8/layout/list1"/>
    <dgm:cxn modelId="{8FF825DF-3E8D-4B47-B3D5-746864DCCDCB}" type="presOf" srcId="{1713BAF9-0509-466A-9CD3-6ED643DAA970}" destId="{3C840FF5-A467-4C97-BEF3-CC6C441F890F}" srcOrd="0" destOrd="0" presId="urn:microsoft.com/office/officeart/2005/8/layout/list1"/>
    <dgm:cxn modelId="{EF99A0C1-8BC8-447E-B2CE-A04C7D0B3C47}" srcId="{951C245D-2777-4906-A54F-95132A7F60D1}" destId="{1713BAF9-0509-466A-9CD3-6ED643DAA970}" srcOrd="2" destOrd="0" parTransId="{AA6A1D0F-909B-4251-8800-3D5C55EFDF62}" sibTransId="{DA7E3481-E737-41CF-81D9-6F8BA77F4332}"/>
    <dgm:cxn modelId="{D8C26DFD-9D53-476A-AA07-F1955282560B}" srcId="{951C245D-2777-4906-A54F-95132A7F60D1}" destId="{CD4BA3F1-7842-424A-BA8E-BCB9E2C60B11}" srcOrd="1" destOrd="0" parTransId="{081AFF12-2E83-4553-B406-95FE4C0EAE3B}" sibTransId="{13992ABF-C3D3-4ED3-97E4-F00308714BF2}"/>
    <dgm:cxn modelId="{F719CE98-78CF-4118-84DE-278F200D35DB}" srcId="{951C245D-2777-4906-A54F-95132A7F60D1}" destId="{1E33E189-1572-4EA2-BAF9-78E7195D515C}" srcOrd="3" destOrd="0" parTransId="{1EB26B87-0BE9-4086-9855-4996C40541E3}" sibTransId="{F4B20159-206D-4849-824F-9B1FDC7A4B6B}"/>
    <dgm:cxn modelId="{903BEA0D-36D1-45DD-ACB9-01B2777FCEDE}" type="presOf" srcId="{951C245D-2777-4906-A54F-95132A7F60D1}" destId="{ECDAC3CB-B37F-4DF0-8F86-204FB7C01BB8}" srcOrd="0" destOrd="0" presId="urn:microsoft.com/office/officeart/2005/8/layout/list1"/>
    <dgm:cxn modelId="{566D518A-FEA4-4EC9-85AC-F503C5F6182C}" srcId="{951C245D-2777-4906-A54F-95132A7F60D1}" destId="{4620F6F0-7978-4527-BEF5-292AA3B715BF}" srcOrd="0" destOrd="0" parTransId="{BD69D4EB-AFB7-4DD1-95A3-5AC5B1FCE701}" sibTransId="{0D013CC3-C791-438A-B087-869CC8F43440}"/>
    <dgm:cxn modelId="{FFCBB82A-D61F-46E2-BC10-DA82EC8944A9}" type="presOf" srcId="{1713BAF9-0509-466A-9CD3-6ED643DAA970}" destId="{A5B820BB-F22E-4072-836C-2B6D92CA5D03}" srcOrd="1" destOrd="0" presId="urn:microsoft.com/office/officeart/2005/8/layout/list1"/>
    <dgm:cxn modelId="{70C52FCA-5CF2-493E-8A41-403E35D615CD}" type="presOf" srcId="{CD4BA3F1-7842-424A-BA8E-BCB9E2C60B11}" destId="{5EFADF69-2F84-4743-9BC8-F37C594EC5D3}" srcOrd="1" destOrd="0" presId="urn:microsoft.com/office/officeart/2005/8/layout/list1"/>
    <dgm:cxn modelId="{E22B7B92-B9BA-4B6D-9679-02E474FC0F45}" type="presOf" srcId="{CD4BA3F1-7842-424A-BA8E-BCB9E2C60B11}" destId="{9AD727C5-3C7C-4AED-9D58-8071A52087B5}" srcOrd="0" destOrd="0" presId="urn:microsoft.com/office/officeart/2005/8/layout/list1"/>
    <dgm:cxn modelId="{5BC76DFE-FCA6-4D47-A3EB-8FEA2209397A}" type="presOf" srcId="{4620F6F0-7978-4527-BEF5-292AA3B715BF}" destId="{38002D3C-2DF7-4BBF-BBF9-59A0C316EE4E}" srcOrd="0" destOrd="0" presId="urn:microsoft.com/office/officeart/2005/8/layout/list1"/>
    <dgm:cxn modelId="{B42CAE75-DC25-4293-A21A-0E374190CF21}" type="presParOf" srcId="{ECDAC3CB-B37F-4DF0-8F86-204FB7C01BB8}" destId="{C7B23628-946F-4C1D-80A0-56CC87D94BFD}" srcOrd="0" destOrd="0" presId="urn:microsoft.com/office/officeart/2005/8/layout/list1"/>
    <dgm:cxn modelId="{C2883DEA-869D-4559-A0EB-98C355DAAD81}" type="presParOf" srcId="{C7B23628-946F-4C1D-80A0-56CC87D94BFD}" destId="{38002D3C-2DF7-4BBF-BBF9-59A0C316EE4E}" srcOrd="0" destOrd="0" presId="urn:microsoft.com/office/officeart/2005/8/layout/list1"/>
    <dgm:cxn modelId="{CA6DCE9F-797C-4F88-B31C-C32290A4F9EE}" type="presParOf" srcId="{C7B23628-946F-4C1D-80A0-56CC87D94BFD}" destId="{2E16B995-CE36-49E9-B0EE-FD71493F050D}" srcOrd="1" destOrd="0" presId="urn:microsoft.com/office/officeart/2005/8/layout/list1"/>
    <dgm:cxn modelId="{33096466-9EDF-4FB2-B91C-45594CE9D6F4}" type="presParOf" srcId="{ECDAC3CB-B37F-4DF0-8F86-204FB7C01BB8}" destId="{7FAC24BD-3F86-4B5B-9A28-E887AFC3ECA0}" srcOrd="1" destOrd="0" presId="urn:microsoft.com/office/officeart/2005/8/layout/list1"/>
    <dgm:cxn modelId="{71724407-BCC3-418A-9082-1AA7A4BA8E9F}" type="presParOf" srcId="{ECDAC3CB-B37F-4DF0-8F86-204FB7C01BB8}" destId="{7839B7B8-A0C3-4A6E-8058-09DE21B4AB35}" srcOrd="2" destOrd="0" presId="urn:microsoft.com/office/officeart/2005/8/layout/list1"/>
    <dgm:cxn modelId="{707B3A71-551D-4AB6-B0DE-D47AABC857EF}" type="presParOf" srcId="{ECDAC3CB-B37F-4DF0-8F86-204FB7C01BB8}" destId="{F63B3A1B-E79F-4508-AF0D-8D6F06CF34C6}" srcOrd="3" destOrd="0" presId="urn:microsoft.com/office/officeart/2005/8/layout/list1"/>
    <dgm:cxn modelId="{61DAB49F-38C1-4E00-BDB8-B2856B55C425}" type="presParOf" srcId="{ECDAC3CB-B37F-4DF0-8F86-204FB7C01BB8}" destId="{3D761F4A-15FB-42B5-83AC-5C1225308ADD}" srcOrd="4" destOrd="0" presId="urn:microsoft.com/office/officeart/2005/8/layout/list1"/>
    <dgm:cxn modelId="{AE8598DC-D4D2-41C3-B5AA-6DC5453F927E}" type="presParOf" srcId="{3D761F4A-15FB-42B5-83AC-5C1225308ADD}" destId="{9AD727C5-3C7C-4AED-9D58-8071A52087B5}" srcOrd="0" destOrd="0" presId="urn:microsoft.com/office/officeart/2005/8/layout/list1"/>
    <dgm:cxn modelId="{26E780ED-4922-44DA-BA53-3864DD57EAA4}" type="presParOf" srcId="{3D761F4A-15FB-42B5-83AC-5C1225308ADD}" destId="{5EFADF69-2F84-4743-9BC8-F37C594EC5D3}" srcOrd="1" destOrd="0" presId="urn:microsoft.com/office/officeart/2005/8/layout/list1"/>
    <dgm:cxn modelId="{21A8DEFC-55BE-482F-A3CB-EF73ED86CB41}" type="presParOf" srcId="{ECDAC3CB-B37F-4DF0-8F86-204FB7C01BB8}" destId="{FCA6C545-72FB-4306-864D-06F4353E6268}" srcOrd="5" destOrd="0" presId="urn:microsoft.com/office/officeart/2005/8/layout/list1"/>
    <dgm:cxn modelId="{05F0668A-D6F8-4770-AC68-0B7CE8552461}" type="presParOf" srcId="{ECDAC3CB-B37F-4DF0-8F86-204FB7C01BB8}" destId="{BE77E656-CDE7-4057-A50B-250EB525DC23}" srcOrd="6" destOrd="0" presId="urn:microsoft.com/office/officeart/2005/8/layout/list1"/>
    <dgm:cxn modelId="{CC07F294-A7A0-410A-AF7D-5979038C9DE1}" type="presParOf" srcId="{ECDAC3CB-B37F-4DF0-8F86-204FB7C01BB8}" destId="{E927DF58-47CA-4CDD-9148-C0DBF2A49A85}" srcOrd="7" destOrd="0" presId="urn:microsoft.com/office/officeart/2005/8/layout/list1"/>
    <dgm:cxn modelId="{E4BE2871-12BE-4D4E-AD14-415B818DD670}" type="presParOf" srcId="{ECDAC3CB-B37F-4DF0-8F86-204FB7C01BB8}" destId="{0120C103-0E09-494B-A10A-90ABFDB6D90B}" srcOrd="8" destOrd="0" presId="urn:microsoft.com/office/officeart/2005/8/layout/list1"/>
    <dgm:cxn modelId="{CACC3F1F-C6D0-4295-B4E3-D8C85258220B}" type="presParOf" srcId="{0120C103-0E09-494B-A10A-90ABFDB6D90B}" destId="{3C840FF5-A467-4C97-BEF3-CC6C441F890F}" srcOrd="0" destOrd="0" presId="urn:microsoft.com/office/officeart/2005/8/layout/list1"/>
    <dgm:cxn modelId="{174D2946-99CE-4A9D-930D-C0BF32E519FB}" type="presParOf" srcId="{0120C103-0E09-494B-A10A-90ABFDB6D90B}" destId="{A5B820BB-F22E-4072-836C-2B6D92CA5D03}" srcOrd="1" destOrd="0" presId="urn:microsoft.com/office/officeart/2005/8/layout/list1"/>
    <dgm:cxn modelId="{D0FF803C-2F73-41C7-B7B8-5F14D3BE51FF}" type="presParOf" srcId="{ECDAC3CB-B37F-4DF0-8F86-204FB7C01BB8}" destId="{710069C9-D394-4CFE-84DF-C14B9FFA758F}" srcOrd="9" destOrd="0" presId="urn:microsoft.com/office/officeart/2005/8/layout/list1"/>
    <dgm:cxn modelId="{2EFAF1FA-3461-4A8B-847E-40CC81D11D94}" type="presParOf" srcId="{ECDAC3CB-B37F-4DF0-8F86-204FB7C01BB8}" destId="{FE14D235-743E-42FC-B081-D4AED5E4E8DD}" srcOrd="10" destOrd="0" presId="urn:microsoft.com/office/officeart/2005/8/layout/list1"/>
    <dgm:cxn modelId="{DEA9A0C7-86FA-4A88-BDCD-798556351AA0}" type="presParOf" srcId="{ECDAC3CB-B37F-4DF0-8F86-204FB7C01BB8}" destId="{B7EF551E-2A9B-4022-BA57-5FB2212826B3}" srcOrd="11" destOrd="0" presId="urn:microsoft.com/office/officeart/2005/8/layout/list1"/>
    <dgm:cxn modelId="{7DD1CA34-1281-431A-A9C8-6518EB7AF13F}" type="presParOf" srcId="{ECDAC3CB-B37F-4DF0-8F86-204FB7C01BB8}" destId="{65A4A862-35E5-4CEB-A652-C5175BB1D0E3}" srcOrd="12" destOrd="0" presId="urn:microsoft.com/office/officeart/2005/8/layout/list1"/>
    <dgm:cxn modelId="{1CE0666D-86EF-4478-8A0B-A729AD4F0BB1}" type="presParOf" srcId="{65A4A862-35E5-4CEB-A652-C5175BB1D0E3}" destId="{AB8E591B-7755-4818-A143-A0BFAEA60B63}" srcOrd="0" destOrd="0" presId="urn:microsoft.com/office/officeart/2005/8/layout/list1"/>
    <dgm:cxn modelId="{D0CBE8B1-06D4-4C4B-9623-D3496AD114D6}" type="presParOf" srcId="{65A4A862-35E5-4CEB-A652-C5175BB1D0E3}" destId="{019A1462-6082-4D08-ADE2-161788F6A096}" srcOrd="1" destOrd="0" presId="urn:microsoft.com/office/officeart/2005/8/layout/list1"/>
    <dgm:cxn modelId="{47167DFE-5853-4771-BA09-674D6C7B4797}" type="presParOf" srcId="{ECDAC3CB-B37F-4DF0-8F86-204FB7C01BB8}" destId="{DFC2D962-F10A-43F7-925B-F7BF9F7CF3B8}" srcOrd="13" destOrd="0" presId="urn:microsoft.com/office/officeart/2005/8/layout/list1"/>
    <dgm:cxn modelId="{5096A5A1-AE25-4662-831A-9C57D885966E}" type="presParOf" srcId="{ECDAC3CB-B37F-4DF0-8F86-204FB7C01BB8}" destId="{E4BBEB7D-2814-4E44-9404-9A1847ECE0D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39B7B8-A0C3-4A6E-8058-09DE21B4AB35}">
      <dsp:nvSpPr>
        <dsp:cNvPr id="0" name=""/>
        <dsp:cNvSpPr/>
      </dsp:nvSpPr>
      <dsp:spPr>
        <a:xfrm>
          <a:off x="0" y="686659"/>
          <a:ext cx="708044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16B995-CE36-49E9-B0EE-FD71493F050D}">
      <dsp:nvSpPr>
        <dsp:cNvPr id="0" name=""/>
        <dsp:cNvSpPr/>
      </dsp:nvSpPr>
      <dsp:spPr>
        <a:xfrm>
          <a:off x="353747" y="144014"/>
          <a:ext cx="6726700" cy="810243"/>
        </a:xfrm>
        <a:prstGeom prst="roundRect">
          <a:avLst/>
        </a:prstGeom>
        <a:solidFill>
          <a:schemeClr val="lt1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87337" tIns="0" rIns="18733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Bahnschrift" pitchFamily="34" charset="0"/>
            </a:rPr>
            <a:t>НЕ СЛЕДУЕТ ВКЛЮЧАТЬ ИГРЫ С ДВИЖЕНИЯМИ , ТРЕБУЮЩИМИ БОЛЬШОЙ АМПЛИТУДЫ В ЖАРКОЕ ВРЕМЯ ГОДА  </a:t>
          </a:r>
          <a:endParaRPr lang="ru-RU" sz="1600" kern="1200" dirty="0">
            <a:latin typeface="Bahnschrift" pitchFamily="34" charset="0"/>
          </a:endParaRPr>
        </a:p>
      </dsp:txBody>
      <dsp:txXfrm>
        <a:off x="353747" y="144014"/>
        <a:ext cx="6726700" cy="810243"/>
      </dsp:txXfrm>
    </dsp:sp>
    <dsp:sp modelId="{BE77E656-CDE7-4057-A50B-250EB525DC23}">
      <dsp:nvSpPr>
        <dsp:cNvPr id="0" name=""/>
        <dsp:cNvSpPr/>
      </dsp:nvSpPr>
      <dsp:spPr>
        <a:xfrm>
          <a:off x="0" y="1728325"/>
          <a:ext cx="708044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ADF69-2F84-4743-9BC8-F37C594EC5D3}">
      <dsp:nvSpPr>
        <dsp:cNvPr id="0" name=""/>
        <dsp:cNvSpPr/>
      </dsp:nvSpPr>
      <dsp:spPr>
        <a:xfrm>
          <a:off x="337081" y="1115059"/>
          <a:ext cx="6741630" cy="819906"/>
        </a:xfrm>
        <a:prstGeom prst="roundRect">
          <a:avLst/>
        </a:prstGeom>
        <a:solidFill>
          <a:schemeClr val="lt1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87337" tIns="0" rIns="18733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Bahnschrift" pitchFamily="34" charset="0"/>
            </a:rPr>
            <a:t>ПРОВОДИТЬ ИГРЫ СЮЖЕТ КОТОРЫХ   СООТВЕТСТВУЕТ   СЕЗОНУ </a:t>
          </a:r>
          <a:endParaRPr lang="ru-RU" sz="1600" kern="1200" dirty="0">
            <a:latin typeface="Bahnschrift" pitchFamily="34" charset="0"/>
          </a:endParaRPr>
        </a:p>
      </dsp:txBody>
      <dsp:txXfrm>
        <a:off x="337081" y="1115059"/>
        <a:ext cx="6741630" cy="819906"/>
      </dsp:txXfrm>
    </dsp:sp>
    <dsp:sp modelId="{FE14D235-743E-42FC-B081-D4AED5E4E8DD}">
      <dsp:nvSpPr>
        <dsp:cNvPr id="0" name=""/>
        <dsp:cNvSpPr/>
      </dsp:nvSpPr>
      <dsp:spPr>
        <a:xfrm>
          <a:off x="0" y="2752018"/>
          <a:ext cx="708044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B820BB-F22E-4072-836C-2B6D92CA5D03}">
      <dsp:nvSpPr>
        <dsp:cNvPr id="0" name=""/>
        <dsp:cNvSpPr/>
      </dsp:nvSpPr>
      <dsp:spPr>
        <a:xfrm>
          <a:off x="354022" y="2156725"/>
          <a:ext cx="6683192" cy="801932"/>
        </a:xfrm>
        <a:prstGeom prst="roundRect">
          <a:avLst/>
        </a:prstGeom>
        <a:solidFill>
          <a:schemeClr val="lt1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87337" tIns="0" rIns="18733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Bahnschrift" pitchFamily="34" charset="0"/>
            </a:rPr>
            <a:t>НЕОБХОДИМОМ УЧИТЫВАТЬ НАЛИЧИЕ ОБРУДОВАНИЯ, СТОЯЩЕГО  НА УЧАСТКЕ И СВОБОДНОГО ПРОСТРАНСТВА</a:t>
          </a:r>
          <a:endParaRPr lang="ru-RU" sz="1600" kern="1200" dirty="0">
            <a:latin typeface="Bahnschrift" pitchFamily="34" charset="0"/>
          </a:endParaRPr>
        </a:p>
      </dsp:txBody>
      <dsp:txXfrm>
        <a:off x="354022" y="2156725"/>
        <a:ext cx="6683192" cy="801932"/>
      </dsp:txXfrm>
    </dsp:sp>
    <dsp:sp modelId="{E4BBEB7D-2814-4E44-9404-9A1847ECE0DD}">
      <dsp:nvSpPr>
        <dsp:cNvPr id="0" name=""/>
        <dsp:cNvSpPr/>
      </dsp:nvSpPr>
      <dsp:spPr>
        <a:xfrm>
          <a:off x="0" y="3828391"/>
          <a:ext cx="708044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9A1462-6082-4D08-ADE2-161788F6A096}">
      <dsp:nvSpPr>
        <dsp:cNvPr id="0" name=""/>
        <dsp:cNvSpPr/>
      </dsp:nvSpPr>
      <dsp:spPr>
        <a:xfrm>
          <a:off x="337081" y="3180418"/>
          <a:ext cx="6741630" cy="854613"/>
        </a:xfrm>
        <a:prstGeom prst="roundRect">
          <a:avLst/>
        </a:prstGeom>
        <a:solidFill>
          <a:schemeClr val="lt1"/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87337" tIns="0" rIns="18733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Bahnschrift" pitchFamily="34" charset="0"/>
            </a:rPr>
            <a:t>В ХОЛОДНУЮ СЫРУЮ ПОГОДУ НЕ СЛЕДУЕТ ПЛАНИРОВАТЬ ИГРЫ С РЕЧИТАТИВОМ И ПЕНИЕМ  </a:t>
          </a:r>
          <a:endParaRPr lang="ru-RU" sz="1600" kern="1200" dirty="0">
            <a:latin typeface="Bahnschrift" pitchFamily="34" charset="0"/>
          </a:endParaRPr>
        </a:p>
      </dsp:txBody>
      <dsp:txXfrm>
        <a:off x="337081" y="3180418"/>
        <a:ext cx="6741630" cy="854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909209/179b9567-072c-40b1-b259-4e2176ec9c5a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229600" cy="2151112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latin typeface="Gabriola" pitchFamily="82" charset="0"/>
              </a:rPr>
              <a:t>Консультация для воспитателей</a:t>
            </a:r>
            <a:br>
              <a:rPr lang="ru-RU" sz="6600" b="1" dirty="0" smtClean="0">
                <a:latin typeface="Gabriola" pitchFamily="82" charset="0"/>
              </a:rPr>
            </a:b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«Организация подвижных игр </a:t>
            </a:r>
            <a:b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на прогулке»</a:t>
            </a:r>
            <a:r>
              <a:rPr lang="ru-RU" sz="6600" b="1" dirty="0" smtClean="0">
                <a:latin typeface="Gabriola" pitchFamily="82" charset="0"/>
              </a:rPr>
              <a:t/>
            </a:r>
            <a:br>
              <a:rPr lang="ru-RU" sz="6600" b="1" dirty="0" smtClean="0">
                <a:latin typeface="Gabriola" pitchFamily="82" charset="0"/>
              </a:rPr>
            </a:br>
            <a:r>
              <a:rPr lang="ru-RU" b="1" dirty="0" smtClean="0">
                <a:latin typeface="Gabriola" pitchFamily="82" charset="0"/>
              </a:rPr>
              <a:t>  </a:t>
            </a:r>
            <a:endParaRPr lang="ru-RU" b="1" dirty="0">
              <a:latin typeface="Gabriola" pitchFamily="8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4725144"/>
            <a:ext cx="4536504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Подготовила ст.воспитатель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Мальцева М.Б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avatars.mds.yandex.net/get-pdb/909209/179b9567-072c-40b1-b259-4e2176ec9c5a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l="2751" t="10101" r="2751" b="31100"/>
          <a:stretch>
            <a:fillRect/>
          </a:stretch>
        </p:blipFill>
        <p:spPr bwMode="auto">
          <a:xfrm>
            <a:off x="179512" y="2996952"/>
            <a:ext cx="8784976" cy="362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Прямоугольник 4"/>
          <p:cNvSpPr/>
          <p:nvPr/>
        </p:nvSpPr>
        <p:spPr>
          <a:xfrm>
            <a:off x="971600" y="1772816"/>
            <a:ext cx="7128792" cy="792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Значение подвижных игр 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88640"/>
            <a:ext cx="8568952" cy="11521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entury Schoolbook" pitchFamily="18" charset="0"/>
              </a:rPr>
              <a:t>Подвижная игра – </a:t>
            </a:r>
            <a:r>
              <a:rPr lang="ru-RU" sz="2000" dirty="0" smtClean="0">
                <a:latin typeface="Century Schoolbook" pitchFamily="18" charset="0"/>
              </a:rPr>
              <a:t>эмоционально окрашенная, сознательная, активная деятельность детей, характеризующаяся решением двигательных задач и выполнением игровых правил. </a:t>
            </a:r>
            <a:endParaRPr lang="ru-RU" sz="20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https://avatars.mds.yandex.net/get-pdb/909209/179b9567-072c-40b1-b259-4e2176ec9c5a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1056511"/>
            <a:ext cx="8208912" cy="44319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Какова  длительность организованной двигательной деятельности.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(30-35мин)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Сколько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/игр должно планироваться в течение месяца?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(15-20 подвижных игр, включая игры-эстафеты).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000000"/>
              </a:solidFill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Сколько новых игр должно быть разучено в течение месяца?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4-5 новых игр, по одной раз в неделю, в зависимости от сложности).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Что входит в самостоятельную двигательную деятельность?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/и., физ. упражнения, игры-эстафеты).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6300192" y="2780928"/>
            <a:ext cx="360040" cy="360040"/>
          </a:xfrm>
          <a:prstGeom prst="star5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1835696" y="1700808"/>
            <a:ext cx="360040" cy="360040"/>
          </a:xfrm>
          <a:prstGeom prst="star5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2051720" y="3933056"/>
            <a:ext cx="360040" cy="360040"/>
          </a:xfrm>
          <a:prstGeom prst="star5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5364088" y="4725144"/>
            <a:ext cx="360040" cy="360040"/>
          </a:xfrm>
          <a:prstGeom prst="star5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avatars.mds.yandex.net/get-pdb/909209/179b9567-072c-40b1-b259-4e2176ec9c5a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/>
        </p:nvGraphicFramePr>
        <p:xfrm>
          <a:off x="971600" y="1628800"/>
          <a:ext cx="7080448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332656"/>
            <a:ext cx="7992888" cy="122413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ОСОБЕННСТИ ПРОВЕДЕНИЯ ПОДВИЖНЫХ ИГР НА ПРОГУЛКЕ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971600" y="2276872"/>
            <a:ext cx="360040" cy="360040"/>
          </a:xfrm>
          <a:prstGeom prst="star5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971600" y="3356992"/>
            <a:ext cx="360040" cy="360040"/>
          </a:xfrm>
          <a:prstGeom prst="star5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971600" y="4365104"/>
            <a:ext cx="360040" cy="360040"/>
          </a:xfrm>
          <a:prstGeom prst="star5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971600" y="5445224"/>
            <a:ext cx="360040" cy="360040"/>
          </a:xfrm>
          <a:prstGeom prst="star5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avatars.mds.yandex.net/get-pdb/909209/179b9567-072c-40b1-b259-4e2176ec9c5a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39552" y="188640"/>
            <a:ext cx="7776864" cy="72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3060"/>
              </a:lnSpc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Методика организации  подвижной игры 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t="40550" b="44750"/>
          <a:stretch>
            <a:fillRect/>
          </a:stretch>
        </p:blipFill>
        <p:spPr bwMode="auto">
          <a:xfrm>
            <a:off x="539552" y="980728"/>
            <a:ext cx="770485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низ 10"/>
          <p:cNvSpPr/>
          <p:nvPr/>
        </p:nvSpPr>
        <p:spPr>
          <a:xfrm>
            <a:off x="3275856" y="1844824"/>
            <a:ext cx="2232248" cy="43204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2348880"/>
            <a:ext cx="7560840" cy="45091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2400" b="1" dirty="0" smtClean="0">
                <a:latin typeface="Gabriola" pitchFamily="82" charset="0"/>
              </a:rPr>
              <a:t>Выбор игры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Gabriola" pitchFamily="82" charset="0"/>
              </a:rPr>
              <a:t>Создание интереса  у к игре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Gabriola" pitchFamily="82" charset="0"/>
              </a:rPr>
              <a:t>Сбор на игру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Gabriola" pitchFamily="82" charset="0"/>
              </a:rPr>
              <a:t>Организация играющих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Gabriola" pitchFamily="82" charset="0"/>
              </a:rPr>
              <a:t>Объяснение правил игры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Gabriola" pitchFamily="82" charset="0"/>
              </a:rPr>
              <a:t>Распределение ролей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Gabriola" pitchFamily="82" charset="0"/>
              </a:rPr>
              <a:t>Разметка площадки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Gabriola" pitchFamily="82" charset="0"/>
              </a:rPr>
              <a:t>Раздача инвентаря и атрибутов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Gabriola" pitchFamily="82" charset="0"/>
              </a:rPr>
              <a:t>Сигнал на начало игры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Gabriola" pitchFamily="82" charset="0"/>
              </a:rPr>
              <a:t>Проведение игры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Gabriola" pitchFamily="82" charset="0"/>
              </a:rPr>
              <a:t>Сигнал на окончание игры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Gabriola" pitchFamily="82" charset="0"/>
              </a:rPr>
              <a:t>Педагогический анализ игры</a:t>
            </a:r>
          </a:p>
          <a:p>
            <a:pPr marL="342900" indent="-342900">
              <a:buAutoNum type="arabicPeriod"/>
            </a:pPr>
            <a:endParaRPr lang="ru-RU" sz="2400" b="1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avatars.mds.yandex.net/get-pdb/909209/179b9567-072c-40b1-b259-4e2176ec9c5a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260648"/>
            <a:ext cx="7776864" cy="7474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Роль воспитателя в организации </a:t>
            </a:r>
            <a:r>
              <a:rPr lang="ru-RU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/игр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579" t="18328" r="49434" b="24579"/>
          <a:stretch>
            <a:fillRect/>
          </a:stretch>
        </p:blipFill>
        <p:spPr bwMode="auto">
          <a:xfrm>
            <a:off x="539552" y="1772816"/>
            <a:ext cx="396044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49828" t="16360" r="2184" b="2923"/>
          <a:stretch>
            <a:fillRect/>
          </a:stretch>
        </p:blipFill>
        <p:spPr bwMode="auto">
          <a:xfrm>
            <a:off x="4644008" y="1772816"/>
            <a:ext cx="3744416" cy="4579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Прямоугольник 6"/>
          <p:cNvSpPr/>
          <p:nvPr/>
        </p:nvSpPr>
        <p:spPr>
          <a:xfrm>
            <a:off x="827584" y="1196752"/>
            <a:ext cx="3240360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abriola" pitchFamily="82" charset="0"/>
              </a:rPr>
              <a:t>Младший возраст </a:t>
            </a:r>
            <a:endParaRPr lang="ru-RU" sz="2400" b="1" dirty="0">
              <a:latin typeface="Gabriola" pitchFamily="8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1196752"/>
            <a:ext cx="3312368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abriola" pitchFamily="82" charset="0"/>
              </a:rPr>
              <a:t>Средний и старший возраст </a:t>
            </a:r>
            <a:endParaRPr lang="ru-RU" sz="2400" b="1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avatars.mds.yandex.net/get-pdb/909209/179b9567-072c-40b1-b259-4e2176ec9c5a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172</Words>
  <Application>Microsoft Office PowerPoint</Application>
  <PresentationFormat>Экран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Консультация для воспитателей «Организация подвижных игр  на прогулке»  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воспитателей «Организация подвижных игр  на прогулке»   </dc:title>
  <dc:creator>USER</dc:creator>
  <cp:lastModifiedBy>USER</cp:lastModifiedBy>
  <cp:revision>42</cp:revision>
  <dcterms:created xsi:type="dcterms:W3CDTF">2020-02-05T07:07:37Z</dcterms:created>
  <dcterms:modified xsi:type="dcterms:W3CDTF">2020-03-11T07:11:44Z</dcterms:modified>
</cp:coreProperties>
</file>