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3F3C72-DB2E-41D2-858C-8FCBB46BA0F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F7A5F7-26EB-4DBD-AC3B-509F3DE862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cs typeface="Andalus" pitchFamily="18" charset="-78"/>
              </a:rPr>
              <a:t>Права и льготы студента из числа детей – сирот и детей, оставшихся без попечения родителей</a:t>
            </a:r>
            <a:endParaRPr lang="ru-RU" dirty="0"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0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Образец написания доверенности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92896"/>
            <a:ext cx="6196405" cy="36003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204864"/>
            <a:ext cx="4629150" cy="37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3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Социально значимые учреждения </a:t>
            </a:r>
            <a:r>
              <a:rPr lang="ru-RU" sz="2800" dirty="0" err="1" smtClean="0"/>
              <a:t>Брединского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10445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Отдел опеки и попечительства </a:t>
            </a:r>
          </a:p>
          <a:p>
            <a:r>
              <a:rPr lang="ru-RU" sz="2500" dirty="0"/>
              <a:t>по </a:t>
            </a:r>
            <a:r>
              <a:rPr lang="ru-RU" sz="2500" dirty="0" err="1"/>
              <a:t>Брединскому</a:t>
            </a:r>
            <a:r>
              <a:rPr lang="ru-RU" sz="2500" dirty="0"/>
              <a:t> муниципальному району</a:t>
            </a:r>
          </a:p>
          <a:p>
            <a:r>
              <a:rPr lang="ru-RU" sz="2500" dirty="0"/>
              <a:t>Адрес: </a:t>
            </a:r>
            <a:r>
              <a:rPr lang="ru-RU" sz="2500" dirty="0" err="1"/>
              <a:t>п.Бреды</a:t>
            </a:r>
            <a:r>
              <a:rPr lang="ru-RU" sz="2500" dirty="0"/>
              <a:t> ул. </a:t>
            </a:r>
            <a:r>
              <a:rPr lang="ru-RU" sz="2500" dirty="0" err="1"/>
              <a:t>Гербанова</a:t>
            </a:r>
            <a:r>
              <a:rPr lang="ru-RU" sz="2500" dirty="0"/>
              <a:t> 54.</a:t>
            </a:r>
          </a:p>
          <a:p>
            <a:r>
              <a:rPr lang="ru-RU" sz="2500" dirty="0"/>
              <a:t>Телефон: 8 351 41 3 55 54</a:t>
            </a:r>
          </a:p>
          <a:p>
            <a:endParaRPr lang="ru-RU" sz="2500" dirty="0"/>
          </a:p>
          <a:p>
            <a:r>
              <a:rPr lang="ru-RU" sz="2500" dirty="0"/>
              <a:t>Отдел ЗАГС администрации </a:t>
            </a:r>
            <a:r>
              <a:rPr lang="ru-RU" sz="2500" dirty="0" err="1"/>
              <a:t>Брединского</a:t>
            </a:r>
            <a:r>
              <a:rPr lang="ru-RU" sz="2500" dirty="0"/>
              <a:t> муниципального района</a:t>
            </a:r>
          </a:p>
          <a:p>
            <a:r>
              <a:rPr lang="ru-RU" sz="2500" dirty="0"/>
              <a:t>Адрес: </a:t>
            </a:r>
            <a:r>
              <a:rPr lang="ru-RU" sz="2500" dirty="0" err="1"/>
              <a:t>п.Бреды</a:t>
            </a:r>
            <a:r>
              <a:rPr lang="ru-RU" sz="2500" dirty="0"/>
              <a:t> ул. </a:t>
            </a:r>
            <a:r>
              <a:rPr lang="ru-RU" sz="2500" dirty="0" err="1"/>
              <a:t>Гербанова</a:t>
            </a:r>
            <a:r>
              <a:rPr lang="ru-RU" sz="2500" dirty="0"/>
              <a:t> 40</a:t>
            </a:r>
          </a:p>
          <a:p>
            <a:r>
              <a:rPr lang="ru-RU" sz="2500" dirty="0"/>
              <a:t>Телефон/факс: 8 351 413 40 59</a:t>
            </a:r>
          </a:p>
          <a:p>
            <a:endParaRPr lang="ru-RU" sz="2500" dirty="0"/>
          </a:p>
          <a:p>
            <a:r>
              <a:rPr lang="ru-RU" sz="2500" dirty="0"/>
              <a:t>Администрация </a:t>
            </a:r>
            <a:r>
              <a:rPr lang="ru-RU" sz="2500" dirty="0" err="1"/>
              <a:t>Брединского</a:t>
            </a:r>
            <a:r>
              <a:rPr lang="ru-RU" sz="2500" dirty="0"/>
              <a:t> района </a:t>
            </a:r>
          </a:p>
          <a:p>
            <a:r>
              <a:rPr lang="ru-RU" sz="2500" dirty="0"/>
              <a:t>Адрес: </a:t>
            </a:r>
            <a:r>
              <a:rPr lang="ru-RU" sz="2500" dirty="0" err="1"/>
              <a:t>п.Бреды</a:t>
            </a:r>
            <a:r>
              <a:rPr lang="ru-RU" sz="2500" dirty="0"/>
              <a:t> ул. </a:t>
            </a:r>
            <a:r>
              <a:rPr lang="ru-RU" sz="2500" dirty="0" err="1"/>
              <a:t>Гербанова</a:t>
            </a:r>
            <a:r>
              <a:rPr lang="ru-RU" sz="2500" dirty="0"/>
              <a:t> 40</a:t>
            </a:r>
          </a:p>
          <a:p>
            <a:r>
              <a:rPr lang="ru-RU" sz="2500" dirty="0"/>
              <a:t>Телефон 8 351 41 3 49 88</a:t>
            </a:r>
          </a:p>
          <a:p>
            <a:endParaRPr lang="ru-RU" sz="2500" dirty="0"/>
          </a:p>
          <a:p>
            <a:r>
              <a:rPr lang="ru-RU" sz="2500" dirty="0"/>
              <a:t>Комплексный центр социального обслуживания населения </a:t>
            </a:r>
            <a:r>
              <a:rPr lang="ru-RU" sz="2500" dirty="0" err="1"/>
              <a:t>Брединского</a:t>
            </a:r>
            <a:r>
              <a:rPr lang="ru-RU" sz="2500" dirty="0"/>
              <a:t> муниципального района</a:t>
            </a:r>
          </a:p>
          <a:p>
            <a:r>
              <a:rPr lang="ru-RU" sz="2500" dirty="0"/>
              <a:t>Адрес: </a:t>
            </a:r>
            <a:r>
              <a:rPr lang="ru-RU" sz="2500" dirty="0" err="1"/>
              <a:t>п.Бреды</a:t>
            </a:r>
            <a:r>
              <a:rPr lang="ru-RU" sz="2500" dirty="0"/>
              <a:t> ул. Труда 7</a:t>
            </a:r>
          </a:p>
          <a:p>
            <a:r>
              <a:rPr lang="ru-RU" sz="2500" dirty="0"/>
              <a:t>Телефон: 8 351 41 3 55 54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4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Центр занятости населения </a:t>
            </a:r>
            <a:r>
              <a:rPr lang="ru-RU" dirty="0" err="1"/>
              <a:t>Брединского</a:t>
            </a:r>
            <a:r>
              <a:rPr lang="ru-RU" dirty="0"/>
              <a:t> района</a:t>
            </a:r>
          </a:p>
          <a:p>
            <a:r>
              <a:rPr lang="ru-RU" dirty="0"/>
              <a:t>Адрес: п. Бреды ул. Октябрьская 20</a:t>
            </a:r>
          </a:p>
          <a:p>
            <a:r>
              <a:rPr lang="ru-RU" dirty="0"/>
              <a:t>Телефон: 8 351 41 3 54 38</a:t>
            </a:r>
          </a:p>
          <a:p>
            <a:endParaRPr lang="ru-RU" dirty="0"/>
          </a:p>
          <a:p>
            <a:r>
              <a:rPr lang="ru-RU" dirty="0"/>
              <a:t>Налоговая инспекция ФНС России </a:t>
            </a:r>
          </a:p>
          <a:p>
            <a:r>
              <a:rPr lang="ru-RU" dirty="0"/>
              <a:t>Адрес: </a:t>
            </a:r>
            <a:r>
              <a:rPr lang="ru-RU" dirty="0" err="1"/>
              <a:t>п.Бреды</a:t>
            </a:r>
            <a:r>
              <a:rPr lang="ru-RU" dirty="0"/>
              <a:t> </a:t>
            </a:r>
            <a:r>
              <a:rPr lang="ru-RU" dirty="0" err="1"/>
              <a:t>ул.Советская</a:t>
            </a:r>
            <a:r>
              <a:rPr lang="ru-RU" dirty="0"/>
              <a:t> 17</a:t>
            </a:r>
          </a:p>
          <a:p>
            <a:r>
              <a:rPr lang="ru-RU" dirty="0"/>
              <a:t>Телефон: 8 800 222 22 22</a:t>
            </a:r>
          </a:p>
          <a:p>
            <a:endParaRPr lang="ru-RU" dirty="0"/>
          </a:p>
          <a:p>
            <a:r>
              <a:rPr lang="ru-RU" dirty="0"/>
              <a:t>Управление ПФР </a:t>
            </a:r>
          </a:p>
          <a:p>
            <a:r>
              <a:rPr lang="ru-RU" dirty="0"/>
              <a:t>Адрес: п. Бреды ул. Вокзальная 5</a:t>
            </a:r>
          </a:p>
          <a:p>
            <a:r>
              <a:rPr lang="ru-RU" dirty="0"/>
              <a:t>Телефон: 8 351 41 3 40 62</a:t>
            </a:r>
          </a:p>
          <a:p>
            <a:endParaRPr lang="ru-RU" dirty="0"/>
          </a:p>
          <a:p>
            <a:r>
              <a:rPr lang="ru-RU" dirty="0"/>
              <a:t>Отделение УФМС России </a:t>
            </a:r>
          </a:p>
          <a:p>
            <a:r>
              <a:rPr lang="ru-RU" dirty="0"/>
              <a:t>Адрес: п. Бреды ул. Ленина 17</a:t>
            </a:r>
          </a:p>
          <a:p>
            <a:r>
              <a:rPr lang="ru-RU" dirty="0"/>
              <a:t>Телефон: 8 351 41 3 50 02</a:t>
            </a:r>
          </a:p>
          <a:p>
            <a:endParaRPr lang="ru-RU" dirty="0"/>
          </a:p>
          <a:p>
            <a:r>
              <a:rPr lang="ru-RU" dirty="0"/>
              <a:t>МФЦ </a:t>
            </a:r>
            <a:r>
              <a:rPr lang="ru-RU" dirty="0" err="1"/>
              <a:t>Брединского</a:t>
            </a:r>
            <a:r>
              <a:rPr lang="ru-RU" dirty="0"/>
              <a:t> муниципального района</a:t>
            </a:r>
          </a:p>
          <a:p>
            <a:r>
              <a:rPr lang="ru-RU" dirty="0"/>
              <a:t>Адрес: </a:t>
            </a:r>
            <a:r>
              <a:rPr lang="ru-RU" dirty="0" err="1"/>
              <a:t>п.Бреды</a:t>
            </a:r>
            <a:r>
              <a:rPr lang="ru-RU" dirty="0"/>
              <a:t> ул. Дорожная 11</a:t>
            </a:r>
          </a:p>
          <a:p>
            <a:r>
              <a:rPr lang="ru-RU" dirty="0"/>
              <a:t>Телефон: 8 351 41 3 42 18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71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Если тебе необходима помощь: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Отделение </a:t>
            </a:r>
            <a:r>
              <a:rPr lang="ru-RU" b="1" dirty="0" err="1"/>
              <a:t>постинтернатного</a:t>
            </a:r>
            <a:r>
              <a:rPr lang="ru-RU" b="1" dirty="0"/>
              <a:t> сопровождения МБУ «Центр помощи  детям, оставшимся без попечения </a:t>
            </a:r>
            <a:r>
              <a:rPr lang="ru-RU" b="1" dirty="0" smtClean="0"/>
              <a:t>родителей» </a:t>
            </a:r>
            <a:endParaRPr lang="ru-RU" b="1" dirty="0"/>
          </a:p>
          <a:p>
            <a:r>
              <a:rPr lang="ru-RU" dirty="0"/>
              <a:t>Адрес: п. Маяк ул. Магнитогорская 4</a:t>
            </a:r>
          </a:p>
          <a:p>
            <a:r>
              <a:rPr lang="ru-RU" dirty="0"/>
              <a:t>телефон: 8-351-41-7-52-32</a:t>
            </a:r>
          </a:p>
          <a:p>
            <a:r>
              <a:rPr lang="ru-RU" dirty="0"/>
              <a:t>Электронная почта: </a:t>
            </a:r>
          </a:p>
          <a:p>
            <a:r>
              <a:rPr lang="ru-RU" dirty="0"/>
              <a:t>detdom_bredy@mail.ru</a:t>
            </a:r>
          </a:p>
          <a:p>
            <a:r>
              <a:rPr lang="ru-RU" dirty="0"/>
              <a:t>Специалисты Отделения:</a:t>
            </a:r>
          </a:p>
          <a:p>
            <a:r>
              <a:rPr lang="ru-RU" dirty="0"/>
              <a:t>Соц. педагог: </a:t>
            </a:r>
            <a:r>
              <a:rPr lang="ru-RU" dirty="0" err="1"/>
              <a:t>Надёжкина</a:t>
            </a:r>
            <a:r>
              <a:rPr lang="ru-RU" dirty="0"/>
              <a:t> </a:t>
            </a:r>
            <a:r>
              <a:rPr lang="ru-RU" dirty="0" err="1"/>
              <a:t>ИринаНиколаевна</a:t>
            </a:r>
            <a:r>
              <a:rPr lang="ru-RU" dirty="0"/>
              <a:t> контакт. </a:t>
            </a:r>
            <a:r>
              <a:rPr lang="ru-RU" dirty="0" err="1"/>
              <a:t>Телеф</a:t>
            </a:r>
            <a:r>
              <a:rPr lang="ru-RU" dirty="0"/>
              <a:t>: 89194007075</a:t>
            </a:r>
          </a:p>
          <a:p>
            <a:r>
              <a:rPr lang="ru-RU" dirty="0"/>
              <a:t>Педагог – психолог: </a:t>
            </a:r>
            <a:r>
              <a:rPr lang="ru-RU" dirty="0" err="1"/>
              <a:t>Байтулинова</a:t>
            </a:r>
            <a:r>
              <a:rPr lang="ru-RU" dirty="0"/>
              <a:t> Оксана </a:t>
            </a:r>
            <a:r>
              <a:rPr lang="ru-RU" dirty="0" err="1"/>
              <a:t>Раматовна</a:t>
            </a:r>
            <a:endParaRPr lang="ru-RU" dirty="0"/>
          </a:p>
          <a:p>
            <a:r>
              <a:rPr lang="ru-RU" dirty="0"/>
              <a:t>Юрисконсульт: </a:t>
            </a:r>
            <a:r>
              <a:rPr lang="ru-RU" dirty="0" err="1"/>
              <a:t>Муканова</a:t>
            </a:r>
            <a:r>
              <a:rPr lang="ru-RU" dirty="0"/>
              <a:t> </a:t>
            </a:r>
            <a:r>
              <a:rPr lang="ru-RU" dirty="0" err="1"/>
              <a:t>Мадина</a:t>
            </a:r>
            <a:r>
              <a:rPr lang="ru-RU" dirty="0"/>
              <a:t> </a:t>
            </a:r>
            <a:r>
              <a:rPr lang="ru-RU" dirty="0" err="1"/>
              <a:t>Айтпаевна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20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836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Удачи вам, студенты!</a:t>
            </a:r>
            <a:br>
              <a:rPr lang="ru-RU" sz="4800" dirty="0" smtClean="0"/>
            </a:br>
            <a:r>
              <a:rPr lang="ru-RU" sz="4800" dirty="0" smtClean="0"/>
              <a:t>Умных и правильных решений!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95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Твои жизненно важные документы: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* документы, подтверждающие личность (свидетельство о рождении, паспорт);</a:t>
            </a:r>
          </a:p>
          <a:p>
            <a:r>
              <a:rPr lang="ru-RU" dirty="0" smtClean="0"/>
              <a:t>* ИНН (индивидуальный налоговый номер);</a:t>
            </a:r>
          </a:p>
          <a:p>
            <a:r>
              <a:rPr lang="ru-RU" dirty="0" smtClean="0"/>
              <a:t>* СНИЛС (страховое свидетельство обязательного пенсионного страхования);</a:t>
            </a:r>
          </a:p>
          <a:p>
            <a:r>
              <a:rPr lang="ru-RU" dirty="0" smtClean="0"/>
              <a:t>Страховой медицинский полис обязательного медицинского страхования.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31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на жильё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464496" cy="360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0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на бесплатное жильё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Кто </a:t>
            </a:r>
            <a:r>
              <a:rPr lang="ru-RU" dirty="0"/>
              <a:t>имеет право на бесплатное </a:t>
            </a:r>
            <a:r>
              <a:rPr lang="ru-RU" dirty="0" smtClean="0"/>
              <a:t>жилье:</a:t>
            </a:r>
            <a:endParaRPr lang="ru-RU" dirty="0"/>
          </a:p>
          <a:p>
            <a:r>
              <a:rPr lang="ru-RU" dirty="0" smtClean="0"/>
              <a:t>* Дети-сироты </a:t>
            </a:r>
            <a:r>
              <a:rPr lang="ru-RU" dirty="0"/>
              <a:t>и дети, оставшиеся без попечения родителей, достигшие совершеннолетия и </a:t>
            </a:r>
          </a:p>
          <a:p>
            <a:r>
              <a:rPr lang="ru-RU" dirty="0" smtClean="0"/>
              <a:t>проживающие </a:t>
            </a:r>
            <a:r>
              <a:rPr lang="ru-RU" dirty="0"/>
              <a:t>в школах-интернатах, детских домах. </a:t>
            </a:r>
          </a:p>
          <a:p>
            <a:r>
              <a:rPr lang="ru-RU" dirty="0" smtClean="0"/>
              <a:t>* Граждане</a:t>
            </a:r>
            <a:r>
              <a:rPr lang="ru-RU" dirty="0"/>
              <a:t>, возвратившиеся из мест лишения свободы, в случае предоставления жилищными </a:t>
            </a:r>
          </a:p>
          <a:p>
            <a:r>
              <a:rPr lang="ru-RU" dirty="0" smtClean="0"/>
              <a:t>органами </a:t>
            </a:r>
            <a:r>
              <a:rPr lang="ru-RU" dirty="0"/>
              <a:t>их прежней жилой площади другим лицам.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39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Медицинские гарантии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•	</a:t>
            </a:r>
            <a:r>
              <a:rPr lang="ru-RU" dirty="0" smtClean="0"/>
              <a:t>Вам предоставляется </a:t>
            </a:r>
            <a:r>
              <a:rPr lang="ru-RU" dirty="0"/>
              <a:t>получение медицинского страхового полиса для бесплатного обслуживания в медицинских учреждениях на территории Российской Федерации, бесплатное медицинское обслуживание и оперативное лечение в любом государственном и муниципальном лечебно-профилактическом учреждении, в том числе проведение диспансеризации, оздоровления, регулярных медицинских осмотров за счет средств соответствующего бюджета.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4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44652" cy="967331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Основанием для обеспечения социальных гарантий </a:t>
            </a:r>
            <a:r>
              <a:rPr lang="ru-RU" sz="3100" dirty="0" smtClean="0"/>
              <a:t>трудоустройства  </a:t>
            </a:r>
            <a:r>
              <a:rPr lang="ru-RU" sz="3100" dirty="0"/>
              <a:t>служат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6183789" cy="38164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*Конституция </a:t>
            </a:r>
            <a:r>
              <a:rPr lang="ru-RU" dirty="0"/>
              <a:t>Российской Федерации, Трудовой кодекс Российской Федерации. Гражданский кодекс Российской Федерации </a:t>
            </a:r>
          </a:p>
          <a:p>
            <a:r>
              <a:rPr lang="ru-RU" dirty="0" smtClean="0"/>
              <a:t>В </a:t>
            </a:r>
            <a:r>
              <a:rPr lang="ru-RU" dirty="0"/>
              <a:t>соответствии со статьей 9 «Дополнительные гарантии права на труд» Федерального закона «О дополнительных гарантиях по социальной поддержке детей-сирот и детей, оставшихся без попечения родителей» от 07.08.2000 № 122-ФЗ, от 08.04.2002 № 34-ФЗ, от 10.01.2003 № 8-ФЗ, от 22.08.2004 № 122-ФЗ (в ред. Федеральных законов от 08.02.1998 № </a:t>
            </a:r>
            <a:r>
              <a:rPr lang="ru-RU" dirty="0" smtClean="0"/>
              <a:t>17-ФЗ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0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• бесплатно </a:t>
            </a:r>
            <a:r>
              <a:rPr lang="ru-RU" dirty="0"/>
              <a:t>учиться на курсах по подготовке к поступлению в учреждения образования;</a:t>
            </a:r>
          </a:p>
          <a:p>
            <a:r>
              <a:rPr lang="ru-RU" dirty="0" smtClean="0"/>
              <a:t>• бесплатно </a:t>
            </a:r>
            <a:r>
              <a:rPr lang="ru-RU" dirty="0"/>
              <a:t>получить второе начальное профессиональное образование;</a:t>
            </a:r>
          </a:p>
          <a:p>
            <a:r>
              <a:rPr lang="ru-RU" dirty="0" smtClean="0"/>
              <a:t>• на </a:t>
            </a:r>
            <a:r>
              <a:rPr lang="ru-RU" dirty="0"/>
              <a:t>период обучения выпускники детских домов зачисляются на полное государственное обеспечение: бесплатное питание, бесплатный комплект одежды и обуви, бесплатное проживание и бесплатное медицинское обслуживание;</a:t>
            </a:r>
          </a:p>
          <a:p>
            <a:r>
              <a:rPr lang="ru-RU" dirty="0"/>
              <a:t>*</a:t>
            </a:r>
            <a:r>
              <a:rPr lang="ru-RU" dirty="0" smtClean="0"/>
              <a:t>в </a:t>
            </a:r>
            <a:r>
              <a:rPr lang="ru-RU" dirty="0"/>
              <a:t>период обучения выплачивается ежегодное пособие на приобретение учебной литературы и письменных принадлежностей;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*единовременным </a:t>
            </a:r>
            <a:r>
              <a:rPr lang="ru-RU" dirty="0"/>
              <a:t>денежным пособием;</a:t>
            </a:r>
          </a:p>
          <a:p>
            <a:r>
              <a:rPr lang="ru-RU" dirty="0" smtClean="0"/>
              <a:t>•при </a:t>
            </a:r>
            <a:r>
              <a:rPr lang="ru-RU" dirty="0"/>
              <a:t>предоставлении академического отпуска по </a:t>
            </a:r>
            <a:r>
              <a:rPr lang="ru-RU" dirty="0" err="1"/>
              <a:t>медпоказаниям</a:t>
            </a:r>
            <a:r>
              <a:rPr lang="ru-RU" dirty="0"/>
              <a:t> сохраняется полное </a:t>
            </a:r>
            <a:r>
              <a:rPr lang="ru-RU" dirty="0" err="1"/>
              <a:t>гособеспечение</a:t>
            </a:r>
            <a:r>
              <a:rPr lang="ru-RU" dirty="0"/>
              <a:t>, выплачивается стипендия;</a:t>
            </a:r>
          </a:p>
          <a:p>
            <a:r>
              <a:rPr lang="ru-RU" dirty="0" smtClean="0"/>
              <a:t>•выпускники </a:t>
            </a:r>
            <a:r>
              <a:rPr lang="ru-RU" dirty="0"/>
              <a:t>детских домов, обучающиеся в образовательных учреждениях всех типов и видов обеспечиваются бесплатным проездом в период каникул к месту жительства и обратно к месту учебы.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Твои гарантии на образование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52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Твои деловые бумаги: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Заявление;</a:t>
            </a:r>
          </a:p>
          <a:p>
            <a:r>
              <a:rPr lang="ru-RU" dirty="0" smtClean="0"/>
              <a:t>2. Доверенность;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5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Образец написания заявления: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03" y="2119313"/>
            <a:ext cx="4159956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9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</TotalTime>
  <Words>585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Права и льготы студента из числа детей – сирот и детей, оставшихся без попечения родителей</vt:lpstr>
      <vt:lpstr>Твои жизненно важные документы:</vt:lpstr>
      <vt:lpstr>Права на жильё</vt:lpstr>
      <vt:lpstr>Права на бесплатное жильё</vt:lpstr>
      <vt:lpstr>Медицинские гарантии</vt:lpstr>
      <vt:lpstr>Основанием для обеспечения социальных гарантий трудоустройства  служат: </vt:lpstr>
      <vt:lpstr>Презентация PowerPoint</vt:lpstr>
      <vt:lpstr>Твои деловые бумаги:</vt:lpstr>
      <vt:lpstr>Образец написания заявления:</vt:lpstr>
      <vt:lpstr>Образец написания доверенности</vt:lpstr>
      <vt:lpstr>Социально значимые учреждения Брединского района</vt:lpstr>
      <vt:lpstr>Презентация PowerPoint</vt:lpstr>
      <vt:lpstr>Если тебе необходима помощь:</vt:lpstr>
      <vt:lpstr>Удачи вам, студенты! Умных и правильных решений!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льготы студента из числа детей – сирот и детей, оставшихся без попечения родителей</dc:title>
  <dc:creator>Post_Inter</dc:creator>
  <cp:lastModifiedBy>Post_Inter</cp:lastModifiedBy>
  <cp:revision>9</cp:revision>
  <dcterms:created xsi:type="dcterms:W3CDTF">2020-01-21T05:12:15Z</dcterms:created>
  <dcterms:modified xsi:type="dcterms:W3CDTF">2020-01-21T07:10:18Z</dcterms:modified>
</cp:coreProperties>
</file>