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7"/>
  </p:notesMasterIdLst>
  <p:sldIdLst>
    <p:sldId id="272" r:id="rId2"/>
    <p:sldId id="256" r:id="rId3"/>
    <p:sldId id="261" r:id="rId4"/>
    <p:sldId id="257" r:id="rId5"/>
    <p:sldId id="270" r:id="rId6"/>
    <p:sldId id="271" r:id="rId7"/>
    <p:sldId id="262" r:id="rId8"/>
    <p:sldId id="269" r:id="rId9"/>
    <p:sldId id="266" r:id="rId10"/>
    <p:sldId id="268" r:id="rId11"/>
    <p:sldId id="267" r:id="rId12"/>
    <p:sldId id="258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Фролова" userId="161c141271e0b0fd" providerId="LiveId" clId="{DAD9843A-B7C2-48B7-A542-F6DC9ABED981}"/>
    <pc:docChg chg="custSel modSld">
      <pc:chgData name="Анастасия Фролова" userId="161c141271e0b0fd" providerId="LiveId" clId="{DAD9843A-B7C2-48B7-A542-F6DC9ABED981}" dt="2022-10-23T16:38:30.870" v="71" actId="20577"/>
      <pc:docMkLst>
        <pc:docMk/>
      </pc:docMkLst>
      <pc:sldChg chg="modSp mod">
        <pc:chgData name="Анастасия Фролова" userId="161c141271e0b0fd" providerId="LiveId" clId="{DAD9843A-B7C2-48B7-A542-F6DC9ABED981}" dt="2022-10-23T16:38:30.870" v="71" actId="20577"/>
        <pc:sldMkLst>
          <pc:docMk/>
          <pc:sldMk cId="3416367443" sldId="269"/>
        </pc:sldMkLst>
        <pc:spChg chg="mod">
          <ac:chgData name="Анастасия Фролова" userId="161c141271e0b0fd" providerId="LiveId" clId="{DAD9843A-B7C2-48B7-A542-F6DC9ABED981}" dt="2022-10-23T16:38:30.870" v="71" actId="20577"/>
          <ac:spMkLst>
            <pc:docMk/>
            <pc:sldMk cId="3416367443" sldId="269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674C2-98E1-46F3-912B-8B6AEA1B4AE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BC146-56F1-40B6-A02B-E0430F02D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1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BC146-56F1-40B6-A02B-E0430F02D1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0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2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4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36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56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7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6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5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1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7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7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19AAF6-46EA-40F9-B869-BDC052D8E0D0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4FDE19-A3BE-4BB0-A315-80A1EAF34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32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D61337-8FA6-4402-BD2A-5B245340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4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164C8-1356-85FF-AC7B-07549A202A29}"/>
              </a:ext>
            </a:extLst>
          </p:cNvPr>
          <p:cNvSpPr txBox="1"/>
          <p:nvPr/>
        </p:nvSpPr>
        <p:spPr>
          <a:xfrm>
            <a:off x="428978" y="564445"/>
            <a:ext cx="7744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в молодежной среде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причин и условий, способствующих девиантному поведению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 федеральном уровне стратегии государственной молодежной политики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0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72A3E-AD50-14E5-83CD-F4D9E0F19A47}"/>
              </a:ext>
            </a:extLst>
          </p:cNvPr>
          <p:cNvSpPr txBox="1"/>
          <p:nvPr/>
        </p:nvSpPr>
        <p:spPr>
          <a:xfrm>
            <a:off x="316089" y="1115988"/>
            <a:ext cx="8511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Бесконтактная вербовка: террористы заманивают молодежь через социальные сети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6477D0-D2CC-D71F-EC91-2752377C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10556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3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98" y="131263"/>
            <a:ext cx="856881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толерантности как одна из форм профилактики экстремизма и терроризма</a:t>
            </a:r>
            <a:endParaRPr lang="ru-RU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975" y="2178549"/>
            <a:ext cx="873104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 — это терпимость к иному мировоззрению, образу жизни, поведению и обычаям.</a:t>
            </a:r>
          </a:p>
          <a:p>
            <a:pPr indent="457200" algn="just">
              <a:spcBef>
                <a:spcPts val="60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воспитания толерантности в подростковой среде – это информационное противодействие экстремизму и терроризму.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010" t="4876" r="4008" b="4809"/>
          <a:stretch/>
        </p:blipFill>
        <p:spPr>
          <a:xfrm>
            <a:off x="5113592" y="4252548"/>
            <a:ext cx="3396228" cy="2528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59" y="4252548"/>
            <a:ext cx="3729038" cy="25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01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929" y="120208"/>
            <a:ext cx="84937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– угроза обществу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784" y="1263208"/>
            <a:ext cx="881885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условиях теракта</a:t>
            </a:r>
          </a:p>
          <a:p>
            <a:pPr indent="457200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сохранять спокойствие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взрыва необходимо лечь на землю/пол и прикрыть голову руками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существует угроза повторного взрыва – найдите укрытие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Позвоните в скорую помощь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 осмотрите себя, не пытайтесь сразу встать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 незначительные повреждения – окажите себе помощь на месте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Окажите помощь тяжелораненым</a:t>
            </a:r>
          </a:p>
        </p:txBody>
      </p:sp>
    </p:spTree>
    <p:extLst>
      <p:ext uri="{BB962C8B-B14F-4D97-AF65-F5344CB8AC3E}">
        <p14:creationId xmlns:p14="http://schemas.microsoft.com/office/powerpoint/2010/main" val="1792703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929" y="120208"/>
            <a:ext cx="84937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– угроза обществу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784" y="1263208"/>
            <a:ext cx="881885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условиях теракта</a:t>
            </a:r>
          </a:p>
          <a:p>
            <a:pPr indent="457200"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человек попал в заложники, то следует выполнять такие правила: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Шанс скрыться существует только в первые минуты захвата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ругаться с террористами и вступать в борьбу с ними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рекомендуется кричать на террористов, оказывать сопротивление и агрессивно вести себя, делать резкие движения и провоцировать 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выполнять все распоряжения захватчиков. Постараться избегать прямого зрительного контакта с захватчиками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7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914" y="1666567"/>
            <a:ext cx="7886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4665"/>
            <a:ext cx="9144000" cy="38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77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852" y="-1"/>
            <a:ext cx="8814217" cy="130414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182880" indent="0" algn="ctr">
              <a:buNone/>
            </a:pPr>
            <a:r>
              <a:rPr lang="ru-RU" sz="4000" b="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экстремизма в подростковой среде</a:t>
            </a:r>
          </a:p>
        </p:txBody>
      </p:sp>
    </p:spTree>
    <p:extLst>
      <p:ext uri="{BB962C8B-B14F-4D97-AF65-F5344CB8AC3E}">
        <p14:creationId xmlns:p14="http://schemas.microsoft.com/office/powerpoint/2010/main" val="198839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959" y="59670"/>
            <a:ext cx="65712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Тверское областное отделение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общественного фонда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Фонд мира»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74" b="98077" l="0" r="100000">
                        <a14:backgroundMark x1="5128" y1="38462" x2="5128" y2="38462"/>
                        <a14:backgroundMark x1="95513" y1="33974" x2="95513" y2="33974"/>
                        <a14:backgroundMark x1="94872" y1="64744" x2="94872" y2="64744"/>
                        <a14:backgroundMark x1="96795" y1="41667" x2="96795" y2="4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92695"/>
            <a:ext cx="1737360" cy="17373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6240" y="1797030"/>
            <a:ext cx="8534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 работы: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миротворческого движения;</a:t>
            </a:r>
          </a:p>
          <a:p>
            <a:pPr marL="457200" indent="-457200"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в нашем обществе высокой нравственности;</a:t>
            </a:r>
          </a:p>
          <a:p>
            <a:pPr marL="457200" indent="-457200"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духовному возрождению России;</a:t>
            </a:r>
          </a:p>
          <a:p>
            <a:pPr marL="457200" indent="-457200" algn="just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оказание моральной и материальной поддержки социально незащищенным слоям населения, малоимущим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94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929" y="120208"/>
            <a:ext cx="84937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– угроза обществу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784" y="1263208"/>
            <a:ext cx="8818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насилие или угроза его применения в отношении граждан или организаций, а также уничтожение (повреждение) или угроза уничтожения (повреждения) имущества, создающие опасность гибели людей, причинения значительного материального вреда в целях устрашения населения или оказания воздействия на принятие органами власти решений выгодных террористам.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64" y="4121467"/>
            <a:ext cx="4312920" cy="2426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470" y="3991570"/>
            <a:ext cx="4027170" cy="26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6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C71121-7ABF-94D7-B2D8-768B6BC45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732260"/>
            <a:ext cx="6894689" cy="478290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Цели террора</a:t>
            </a:r>
          </a:p>
          <a:p>
            <a:r>
              <a:rPr lang="ru-RU" dirty="0">
                <a:solidFill>
                  <a:schemeClr val="tx1"/>
                </a:solidFill>
              </a:rPr>
              <a:t>Воздействие на органы государственной власти</a:t>
            </a:r>
          </a:p>
          <a:p>
            <a:r>
              <a:rPr lang="ru-RU" dirty="0">
                <a:solidFill>
                  <a:schemeClr val="tx1"/>
                </a:solidFill>
              </a:rPr>
              <a:t> Провокация войны </a:t>
            </a:r>
          </a:p>
          <a:p>
            <a:r>
              <a:rPr lang="ru-RU" dirty="0">
                <a:solidFill>
                  <a:schemeClr val="tx1"/>
                </a:solidFill>
              </a:rPr>
              <a:t>Нанесение экономического ущерба</a:t>
            </a:r>
          </a:p>
          <a:p>
            <a:r>
              <a:rPr lang="ru-RU" dirty="0">
                <a:solidFill>
                  <a:schemeClr val="tx1"/>
                </a:solidFill>
              </a:rPr>
              <a:t>Морально-психологическое воздействие на население</a:t>
            </a:r>
          </a:p>
          <a:p>
            <a:r>
              <a:rPr lang="ru-RU" dirty="0">
                <a:solidFill>
                  <a:schemeClr val="tx1"/>
                </a:solidFill>
              </a:rPr>
              <a:t>Устранение соперника</a:t>
            </a:r>
          </a:p>
          <a:p>
            <a:r>
              <a:rPr lang="ru-RU" dirty="0">
                <a:solidFill>
                  <a:schemeClr val="tx1"/>
                </a:solidFill>
              </a:rPr>
              <a:t>Месть за какую-то деятельность</a:t>
            </a:r>
          </a:p>
          <a:p>
            <a:r>
              <a:rPr lang="ru-RU" dirty="0">
                <a:solidFill>
                  <a:schemeClr val="tx1"/>
                </a:solidFill>
              </a:rPr>
              <a:t>Вымогательство</a:t>
            </a:r>
          </a:p>
          <a:p>
            <a:r>
              <a:rPr lang="ru-RU" dirty="0">
                <a:solidFill>
                  <a:schemeClr val="tx1"/>
                </a:solidFill>
              </a:rPr>
              <a:t>Криминализация общества</a:t>
            </a:r>
          </a:p>
          <a:p>
            <a:r>
              <a:rPr lang="ru-RU" dirty="0">
                <a:solidFill>
                  <a:schemeClr val="tx1"/>
                </a:solidFill>
              </a:rPr>
              <a:t>Другие цели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6709F8-BF03-5763-6BEF-BFF63D5B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243" y="4283082"/>
            <a:ext cx="3243439" cy="21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67C4A-B3E6-872B-0840-73289610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44" y="28559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</a:rPr>
              <a:t>Принципы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противодействия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0F488D-B3A0-E2C9-4FAC-6576F7628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889" y="2482038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C606CF-41C4-44B3-6E06-F281DD13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0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929" y="120208"/>
            <a:ext cx="84937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– угроза обществу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784" y="1263208"/>
            <a:ext cx="8818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2004 года во время торжественной линейки, посвященной началу учебного года, террористы захватили заложников в школе №1 г. Беслана.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240" y="3007300"/>
            <a:ext cx="3962400" cy="3748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98" y="3388375"/>
            <a:ext cx="4553086" cy="29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4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929" y="120208"/>
            <a:ext cx="84937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– угроза обществу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784" y="1263208"/>
            <a:ext cx="8818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№ 175 в Казани 11 мая произошел теракт. 19-летний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Ильназ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Галявиев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открыл стрельбу. В результате стрельбы погибло девять человек: дети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учителя.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39" y="2870903"/>
            <a:ext cx="6868290" cy="38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6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929" y="120208"/>
            <a:ext cx="84937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– угроза обществу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784" y="1263208"/>
            <a:ext cx="8818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№ 88 в Ижевске 26 сентября 34-летний Артем Казанцев открыл стрельбу. В результате стрельбы погибли 17 человек. Еще более 20 человек пострадали.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B0D5AB-7B26-42E9-6BD3-40E454B4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9" y="2829070"/>
            <a:ext cx="5553781" cy="37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48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5" id="{2DADE68C-05BA-4C42-8E0B-173E123F119B}" vid="{54A6AAA6-E1A6-4ED6-B2C4-85F7A28884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176</TotalTime>
  <Words>433</Words>
  <Application>Microsoft Office PowerPoint</Application>
  <PresentationFormat>Экран (4:3)</PresentationFormat>
  <Paragraphs>57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Georgia</vt:lpstr>
      <vt:lpstr>Times New Roman</vt:lpstr>
      <vt:lpstr>Trebuchet MS</vt:lpstr>
      <vt:lpstr>Тема5</vt:lpstr>
      <vt:lpstr>Презентация PowerPoint</vt:lpstr>
      <vt:lpstr>Профилактика терроризма и экстремизма в подростковой среде</vt:lpstr>
      <vt:lpstr>Презентация PowerPoint</vt:lpstr>
      <vt:lpstr>Терроризм – угроза обществу</vt:lpstr>
      <vt:lpstr>Презентация PowerPoint</vt:lpstr>
      <vt:lpstr>Принципы противодействия</vt:lpstr>
      <vt:lpstr>Терроризм – угроза обществу</vt:lpstr>
      <vt:lpstr>Терроризм – угроза обществу</vt:lpstr>
      <vt:lpstr>Терроризм – угроза обществу</vt:lpstr>
      <vt:lpstr>Презентация PowerPoint</vt:lpstr>
      <vt:lpstr>Презентация PowerPoint</vt:lpstr>
      <vt:lpstr>Воспитание толерантности как одна из форм профилактики экстремизма и терроризма</vt:lpstr>
      <vt:lpstr>Терроризм – угроза обществу</vt:lpstr>
      <vt:lpstr>Терроризм – угроза обществу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User</cp:lastModifiedBy>
  <cp:revision>16</cp:revision>
  <dcterms:created xsi:type="dcterms:W3CDTF">2020-09-01T17:24:33Z</dcterms:created>
  <dcterms:modified xsi:type="dcterms:W3CDTF">2023-02-01T11:47:49Z</dcterms:modified>
</cp:coreProperties>
</file>