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1" r:id="rId4"/>
    <p:sldId id="257" r:id="rId5"/>
    <p:sldId id="262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E9FF-2BD0-4AF5-AFEE-ABD753545559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9166B7-727B-46F2-8334-B944125CA6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E9FF-2BD0-4AF5-AFEE-ABD753545559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166B7-727B-46F2-8334-B944125CA6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E9FF-2BD0-4AF5-AFEE-ABD753545559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166B7-727B-46F2-8334-B944125CA6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E4DE9FF-2BD0-4AF5-AFEE-ABD753545559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09166B7-727B-46F2-8334-B944125CA6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E9FF-2BD0-4AF5-AFEE-ABD753545559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166B7-727B-46F2-8334-B944125CA6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E9FF-2BD0-4AF5-AFEE-ABD753545559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166B7-727B-46F2-8334-B944125CA6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166B7-727B-46F2-8334-B944125CA6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E9FF-2BD0-4AF5-AFEE-ABD753545559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E9FF-2BD0-4AF5-AFEE-ABD753545559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166B7-727B-46F2-8334-B944125CA6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E9FF-2BD0-4AF5-AFEE-ABD753545559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166B7-727B-46F2-8334-B944125CA6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E4DE9FF-2BD0-4AF5-AFEE-ABD753545559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09166B7-727B-46F2-8334-B944125CA6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E9FF-2BD0-4AF5-AFEE-ABD753545559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9166B7-727B-46F2-8334-B944125CA6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E4DE9FF-2BD0-4AF5-AFEE-ABD753545559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09166B7-727B-46F2-8334-B944125CA6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96A4542-10F6-4D5C-AE25-4E02F94C0D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ped-psychol.ru</a:t>
            </a:r>
            <a:endParaRPr lang="ru-RU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 воспитания</a:t>
            </a:r>
          </a:p>
        </p:txBody>
      </p:sp>
    </p:spTree>
    <p:extLst>
      <p:ext uri="{BB962C8B-B14F-4D97-AF65-F5344CB8AC3E}">
        <p14:creationId xmlns:p14="http://schemas.microsoft.com/office/powerpoint/2010/main" val="2075524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Уровень инстинктов</a:t>
            </a:r>
          </a:p>
          <a:p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Уровень привычек</a:t>
            </a:r>
          </a:p>
          <a:p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Уровень разума</a:t>
            </a:r>
          </a:p>
          <a:p>
            <a:pPr>
              <a:buNone/>
            </a:pP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Уровень заботы о других </a:t>
            </a:r>
          </a:p>
          <a:p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Уровни   личного влияния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Уровень лидеров, доминирующих представителей</a:t>
            </a: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Уровень исполнителей </a:t>
            </a: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Уровень критиков</a:t>
            </a: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Уровень  генераторов идей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Уровень группового влияния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52"/>
            <a:ext cx="8383792" cy="6355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13</TotalTime>
  <Words>33</Words>
  <Application>Microsoft Office PowerPoint</Application>
  <PresentationFormat>Экран (4:3)</PresentationFormat>
  <Paragraphs>18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Constantia</vt:lpstr>
      <vt:lpstr>Wingdings 2</vt:lpstr>
      <vt:lpstr>Бумажная</vt:lpstr>
      <vt:lpstr>Презентация PowerPoint</vt:lpstr>
      <vt:lpstr>Психология воспитания</vt:lpstr>
      <vt:lpstr>Уровни   личного влияния</vt:lpstr>
      <vt:lpstr>Презентация PowerPoint</vt:lpstr>
      <vt:lpstr>Уровень группового влияния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Психология воспитания</dc:title>
  <dc:creator>Y</dc:creator>
  <cp:lastModifiedBy>User</cp:lastModifiedBy>
  <cp:revision>5</cp:revision>
  <dcterms:created xsi:type="dcterms:W3CDTF">2023-02-01T17:12:35Z</dcterms:created>
  <dcterms:modified xsi:type="dcterms:W3CDTF">2023-02-02T09:48:33Z</dcterms:modified>
</cp:coreProperties>
</file>