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1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6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4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07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5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91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5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9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1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6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3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2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0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6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3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3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6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F3181D-963B-48D8-AFDF-AF26F0CF4F6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158B-08CB-4CBA-85FC-C1967862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61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6776D-F40F-458F-83B8-C7724ECE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A41B7-6C27-4206-BAF0-941D5E910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670561"/>
            <a:ext cx="932688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770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8C770-D279-4C8E-808D-2DE19EAA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822960"/>
            <a:ext cx="92354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72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F6553-F686-4F52-992D-8AF2D9C0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16280"/>
            <a:ext cx="932688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05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6A162-2514-40A2-B12C-D3CC43BAD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731521"/>
            <a:ext cx="929640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987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D7679-A3D8-4961-9174-126BFF05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761999"/>
            <a:ext cx="9296400" cy="53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30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DFCCBC-3FC9-40E6-9612-9D91B17A6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685800"/>
            <a:ext cx="938784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62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960A14-E4AC-4E23-9AF7-4E76D8D462FA}"/>
              </a:ext>
            </a:extLst>
          </p:cNvPr>
          <p:cNvSpPr/>
          <p:nvPr/>
        </p:nvSpPr>
        <p:spPr>
          <a:xfrm>
            <a:off x="1727662" y="1832729"/>
            <a:ext cx="873668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Организация</a:t>
            </a:r>
          </a:p>
          <a:p>
            <a:pPr algn="ctr"/>
            <a:r>
              <a:rPr lang="ru-RU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защиты информации</a:t>
            </a:r>
            <a:endParaRPr lang="ru-RU" sz="6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67296B-3CF6-45BD-B119-2341C67F05BF}"/>
              </a:ext>
            </a:extLst>
          </p:cNvPr>
          <p:cNvSpPr/>
          <p:nvPr/>
        </p:nvSpPr>
        <p:spPr>
          <a:xfrm>
            <a:off x="1723431" y="4740533"/>
            <a:ext cx="8740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Кружков Виталий Владимирович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183EE0-261D-4C08-AEDB-894C16494124}"/>
              </a:ext>
            </a:extLst>
          </p:cNvPr>
          <p:cNvSpPr/>
          <p:nvPr/>
        </p:nvSpPr>
        <p:spPr>
          <a:xfrm>
            <a:off x="9976047" y="6294120"/>
            <a:ext cx="20526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Тверь 2023 г.</a:t>
            </a:r>
          </a:p>
        </p:txBody>
      </p:sp>
    </p:spTree>
    <p:extLst>
      <p:ext uri="{BB962C8B-B14F-4D97-AF65-F5344CB8AC3E}">
        <p14:creationId xmlns:p14="http://schemas.microsoft.com/office/powerpoint/2010/main" val="161238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B6267-04C8-4B15-85ED-51138E3FB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6250"/>
            <a:ext cx="97536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99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EF7A2-B902-4857-A74D-412EB0BA0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685800"/>
            <a:ext cx="90830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79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7072E5-B1B0-4034-BD3C-AB6803394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640080"/>
            <a:ext cx="911352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46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AC32FC-2D87-42B1-B8D1-59C48148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777240"/>
            <a:ext cx="9189720" cy="54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84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BE9C87-FE6C-4BBD-9044-106E67100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792481"/>
            <a:ext cx="918972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61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5C3EEE-83BC-4C76-A321-372CE0FCA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1039"/>
            <a:ext cx="9204960" cy="54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70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CB3AC8-6CEA-49F9-9E68-21CF0FC3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624841"/>
            <a:ext cx="9204959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33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10</Words>
  <Application>Microsoft Office PowerPoint</Application>
  <PresentationFormat>Широкоэкранный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</dc:creator>
  <cp:lastModifiedBy>User</cp:lastModifiedBy>
  <cp:revision>3</cp:revision>
  <dcterms:created xsi:type="dcterms:W3CDTF">2023-02-02T08:06:00Z</dcterms:created>
  <dcterms:modified xsi:type="dcterms:W3CDTF">2023-02-02T09:46:51Z</dcterms:modified>
</cp:coreProperties>
</file>