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70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503" autoAdjust="0"/>
  </p:normalViewPr>
  <p:slideViewPr>
    <p:cSldViewPr snapToGrid="0">
      <p:cViewPr varScale="1">
        <p:scale>
          <a:sx n="115" d="100"/>
          <a:sy n="115" d="100"/>
        </p:scale>
        <p:origin x="-2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4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8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2979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7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4384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31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76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158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9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9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27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39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80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3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E94A0-CE3E-4DA7-8732-BE53758DD0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3B21F6-FEDD-4EA4-A909-8DC244D32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8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F3FBF-A4AF-4F94-A027-61DA79BA7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20901"/>
          </a:xfrm>
        </p:spPr>
        <p:txBody>
          <a:bodyPr>
            <a:normAutofit/>
          </a:bodyPr>
          <a:lstStyle/>
          <a:p>
            <a:pPr algn="r"/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 рисования с детьми дошкольного возраста </a:t>
            </a:r>
            <a:b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педагог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Кесовогорская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ДШИ»                                      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Александровна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799457-1A27-4D2E-8C02-E4B87BEB8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15" y="142613"/>
            <a:ext cx="11211187" cy="19462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 : ребенок складывает лист пополам. На одной половине листа рисует половину предмета (Предмет должен быть симметричный). Затем  второй половиной листка  накрываем рисунок и получаем отпечаток нарисованного предмета , затем прорисовываем детали. 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17A5B15D-686E-42A6-BDD9-737DAE817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26312" y="2435702"/>
            <a:ext cx="5706247" cy="4279685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43BF6D7-969F-428A-B892-1C359A7B41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9207" y="2500170"/>
            <a:ext cx="5810439" cy="435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54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AA606D-1C1A-45B4-B02D-EDD982691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13" y="344032"/>
            <a:ext cx="11568241" cy="1560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 листьев.                                                            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 :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подготовленные листочки с любых растений наносим краску, затем листочек переворачиваем и прижимаем к поверхности листа, на котором выполняем работу,  после этого аккуратно снимаем лист и получаем отпечаток в виде дерева ,куста и др.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4E4171E-D190-4940-A715-23391E3EC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8777" y="2283737"/>
            <a:ext cx="3730343" cy="2797757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20DCC3C-DEB0-40B9-BD93-CC66E61B13E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52923" y="4574263"/>
            <a:ext cx="3044982" cy="22837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153BDBB-44A3-479E-90D4-40AC0ADBE8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484670" y="2184149"/>
            <a:ext cx="3711921" cy="26165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8F67B4-B376-4E59-9C69-7BA16716E6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872395" y="4363852"/>
            <a:ext cx="3228959" cy="242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76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DD7046-37B4-4C04-BA86-E21A90D6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138" y="177462"/>
            <a:ext cx="11569143" cy="15946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 соли.                                                               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 шаблон рисунка наносим клей ПВА и посыпаем мелкой солью, прижимаем и даем рисунку высохнуть. Затем рисуем рисунок в цвете только акварельными красками. Воды на кисточке должно быть достаточно для того ,чтобы она растекалась по поверхности рисунка.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9FB414D-3A40-420F-B577-D65803B777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" y="2171825"/>
            <a:ext cx="2148689" cy="2864919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CE0ED5F-F99A-4C4C-9A19-250F7FFB36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1419" y="3429000"/>
            <a:ext cx="2342395" cy="31231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BA3B46F-6B3B-4EA5-89C1-CB20E46A0F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8125" y="2250665"/>
            <a:ext cx="2224700" cy="29662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3C7E354-77DE-4483-B211-E180CB7057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186" y="3429000"/>
            <a:ext cx="2342395" cy="31231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1493AA7-1852-4864-88E3-40B7F54AF2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0581" y="2024328"/>
            <a:ext cx="2224701" cy="296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8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3DC6B1-E1CC-4CFB-8CE1-7BA7EAF1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353" y="124288"/>
            <a:ext cx="11577624" cy="14969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 изображения: на лист бумаги наливаем   тушь или жидкую краску, затем трубочкой дуем на пятно и придаем ему форму дерева, куста , кактуса и т.д. Далее ватными палочками оживляем рисунок цветами, листьями и пр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E86621C-E7B9-423A-B10F-72B3E8007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143" y="1871757"/>
            <a:ext cx="2946855" cy="3929141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30876EC-D689-4BA4-96B5-B37F5E0B8A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1175" y="3491144"/>
            <a:ext cx="2525142" cy="33668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912F201-E7F6-42DA-9CA0-736F3E0342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821" y="1745572"/>
            <a:ext cx="2618358" cy="34911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EF3B884-29E7-4231-8ED1-B5A6F016ABB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476" y="3429000"/>
            <a:ext cx="2618358" cy="349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8F0D928-2686-46BC-9A19-48E83D4110A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3834" y="1621284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36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E7565B-4192-48CD-8383-62052069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2712"/>
          </a:xfrm>
        </p:spPr>
        <p:txBody>
          <a:bodyPr>
            <a:normAutofit fontScale="90000"/>
          </a:bodyPr>
          <a:lstStyle/>
          <a:p>
            <a:r>
              <a:rPr lang="ru-RU" dirty="0"/>
              <a:t>Список используемой литературы 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700" b="1" dirty="0"/>
              <a:t>Дубровская Н.В</a:t>
            </a:r>
            <a:r>
              <a:rPr lang="ru-RU" sz="2700" dirty="0"/>
              <a:t>. Рисунки из ладошки. СПб.: ДЕТСТВО-ПРЕСС,2004.</a:t>
            </a:r>
            <a:br>
              <a:rPr lang="ru-RU" sz="2700" dirty="0"/>
            </a:br>
            <a:r>
              <a:rPr lang="ru-RU" sz="2700" b="1" dirty="0"/>
              <a:t>Косминская В.Б.  </a:t>
            </a:r>
            <a:r>
              <a:rPr lang="ru-RU" sz="2700" dirty="0"/>
              <a:t>Теория и </a:t>
            </a:r>
            <a:r>
              <a:rPr lang="ru-RU" sz="2700" dirty="0" err="1"/>
              <a:t>методтка</a:t>
            </a:r>
            <a:r>
              <a:rPr lang="ru-RU" sz="2700" dirty="0"/>
              <a:t> изобразительной деятельности в детском саду. М.,1997.</a:t>
            </a:r>
            <a:br>
              <a:rPr lang="ru-RU" sz="2700" dirty="0"/>
            </a:br>
            <a:r>
              <a:rPr lang="ru-RU" sz="2700" b="1" dirty="0"/>
              <a:t>Никитина А.В</a:t>
            </a:r>
            <a:r>
              <a:rPr lang="ru-RU" sz="2700" dirty="0"/>
              <a:t>. Рисование веревочкой. СПб.: КАРО,2006.</a:t>
            </a:r>
            <a:br>
              <a:rPr lang="ru-RU" sz="2700" dirty="0"/>
            </a:br>
            <a:r>
              <a:rPr lang="ru-RU" sz="2700" b="1" dirty="0"/>
              <a:t>Никитина А.В</a:t>
            </a:r>
            <a:r>
              <a:rPr lang="ru-RU" sz="2700" dirty="0"/>
              <a:t>. Нетрадиционные техники рисования в детском </a:t>
            </a:r>
            <a:r>
              <a:rPr lang="ru-RU" sz="2700" dirty="0" err="1"/>
              <a:t>саду.СПб</a:t>
            </a:r>
            <a:r>
              <a:rPr lang="ru-RU" sz="2700" dirty="0"/>
              <a:t>.: КАРО,2023.</a:t>
            </a:r>
            <a:br>
              <a:rPr lang="ru-RU" sz="2700" dirty="0"/>
            </a:br>
            <a:r>
              <a:rPr lang="ru-RU" sz="2700" dirty="0"/>
              <a:t>Рисование с детьми дошкольного возраста: Нетрадиционные техники, сценарии </a:t>
            </a:r>
            <a:r>
              <a:rPr lang="ru-RU" sz="2700" dirty="0" err="1"/>
              <a:t>занятий,планирование</a:t>
            </a:r>
            <a:r>
              <a:rPr lang="ru-RU" sz="2700" dirty="0"/>
              <a:t> /</a:t>
            </a:r>
            <a:r>
              <a:rPr lang="ru-RU" sz="2700" dirty="0" err="1"/>
              <a:t>Под.ред</a:t>
            </a:r>
            <a:r>
              <a:rPr lang="ru-RU" sz="2700" dirty="0"/>
              <a:t>. </a:t>
            </a:r>
            <a:r>
              <a:rPr lang="ru-RU" sz="2700" dirty="0" err="1"/>
              <a:t>Р.Г.Казаковой.М</a:t>
            </a:r>
            <a:r>
              <a:rPr lang="ru-RU" sz="2700" dirty="0"/>
              <a:t>.: Сфера,2004г.</a:t>
            </a:r>
            <a:br>
              <a:rPr lang="ru-RU" sz="2700" dirty="0"/>
            </a:br>
            <a:r>
              <a:rPr lang="ru-RU" sz="2700" b="1" dirty="0"/>
              <a:t>Шаляпина И.А.</a:t>
            </a:r>
            <a:r>
              <a:rPr lang="ru-RU" sz="2700" dirty="0"/>
              <a:t> Нетрадиционное рисование с дошкольниками .ООО «ТЦ Сфера», оформление, 2016г.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2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16E890-AC32-4CF2-89CD-8645E555E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3907"/>
            <a:ext cx="10515600" cy="4007168"/>
          </a:xfrm>
        </p:spPr>
        <p:txBody>
          <a:bodyPr>
            <a:normAutofit/>
          </a:bodyPr>
          <a:lstStyle/>
          <a:p>
            <a:r>
              <a:rPr lang="ru-RU" dirty="0"/>
              <a:t>В творчестве у ребенка нет правильного, нет неправильного пути , есть только свой собственный путь.</a:t>
            </a:r>
            <a:br>
              <a:rPr lang="ru-RU" dirty="0"/>
            </a:br>
            <a:r>
              <a:rPr lang="ru-RU" i="1" dirty="0"/>
              <a:t>                                      Мэри Энн . Ф . </a:t>
            </a:r>
            <a:r>
              <a:rPr lang="ru-RU" i="1" dirty="0" err="1"/>
              <a:t>Колль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5916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59D213-3186-4349-865A-B5880D8D8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любят рисовать . Наряду с речью, рисунок становится тем языком, который ребенок осваивает и самостоятельно создает. Именно создает! Ведь главное условие творчества- свобода.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«Живописец, бессмысленно срисовывающий, руководствуясь практикой и суждением глаза, подобен зеркалу, которое отражает все противопоставленные ему предметы, не обладая знанием их»,- писал Леонардо да Винчи.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следует из этого? Прежде всего что цель художественных занятий с детьми не должна сводиться к максимально ускоренному обучению рисованию . Ребенок может очень быстро и успешно овладевать техническими умениями и навыками, однако свое отношение к миру у него останется неразвитым.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до семи  лет маленького художника привлекает сам процесс изображения, он относится к рисунку как к увлекательной игре. Ребенку не нужна эта «красота», но ему чрезвычайно необходима оценка значимого взрослого. В этот период одобрение, безразличие или пренебрежение может иметь решающее значение для его дальнейшего развития.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 с детьми позволяет отметить, что именно нетрадиционные техники рисования помогают ребенку раскрыться, понять себя, обрести уверенность в возможности реализации любого замысла, в том, что его точка зрения, его самобытность имеют право на существование.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много техник нетрадиционного рисования, их необычность состоит в том, что они позволяют детям быстро достичь желаемого результата.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дошкольного возраста можно использовать: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-рисунки из ладошки;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воздушным шариком;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ватными палочками, губкой;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нитками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свечой и акварелью;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-монотипия;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-отпечатка листьев;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-рисование по соли;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306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E97F44-05F6-4F79-B862-7BC6BEAAB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835"/>
            <a:ext cx="10515600" cy="204691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Растопырив пальчики, ребенок прикладывает ладошку к листу бумаги и обводит простым карандашом. Используя различные линии, ребенок дорисовывает необходимый рисунок. Затем раскрашивает красками.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BB30E67-1957-463E-B6B3-408573FDD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04" y="2105740"/>
            <a:ext cx="2568740" cy="2356696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1D2944E-159F-4F04-B761-08D9EEF8FB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877971" y="2224181"/>
            <a:ext cx="3008715" cy="22565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015A33B-DCFB-463D-BFC8-9BE6037BCB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876" y="2163366"/>
            <a:ext cx="3137862" cy="23533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0F68E1-A63F-4610-A9F3-0884F2D686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523998" y="4532148"/>
            <a:ext cx="3137861" cy="23258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C064702-C654-46D2-A7C8-2FFA6528E1A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41044" y="4532148"/>
            <a:ext cx="3137863" cy="225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8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7DF0B6-2180-4D85-9E14-E11B19ED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09" y="1"/>
            <a:ext cx="10515600" cy="260897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воздушными шариками.   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Наносим краску на кончик шарика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примакиваем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поверхности листа, затем меняем цвет краски и повторно наносим на эти же пятна , затем рисуем серединку цветка. Далее зеленым цветом рисуем  стебельки и листики.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0D7C1EA2-6A1C-43E6-AD1E-57C14F6FB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16" y="2281258"/>
            <a:ext cx="5489191" cy="4116893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1B22C-A838-4C8C-9080-657AA90893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024" y="2306425"/>
            <a:ext cx="5489190" cy="411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5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CBFA8-3840-475A-8F65-6EE5F21A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палочками, губкой .                                          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Ватные палочки  опускаем в гуашь и наносим точки по поверхности листа (снег ,осенние листья, мимоза ,цветы 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. На губку наносим  гуашь 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примакивающими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движениями наносим на бумагу.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EC1C6C1-24EF-4D64-9178-A07B39675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617" y="1690687"/>
            <a:ext cx="3214228" cy="2410671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5F72B77-522C-40AF-9E23-2453E03397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8378" y="1690687"/>
            <a:ext cx="3214228" cy="24106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CA010F5-16CD-4893-BC72-1F518EB5F4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8886" y="1690687"/>
            <a:ext cx="3214228" cy="24106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91D3E02-6062-4AFA-B136-8B14835A4A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420009" y="4296789"/>
            <a:ext cx="3367597" cy="25256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B032669-22E9-4F11-AADD-8014B826886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363374" y="4296789"/>
            <a:ext cx="3465251" cy="25989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E4D7698-C4E9-483B-BAA3-3CAFE304E80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7485" y="3888785"/>
            <a:ext cx="2561209" cy="341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4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FC95E4-1ACC-481D-A84B-DAB552361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21706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нитками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                                             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я: Нитки разной длины обмакиваются в гуашь, затем зигзагообразно выкладываются на листе бумаги, оставляя конец нити внизу листа.  Чистым листом накрывает листок с ниткой, прижимаем 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вытаскиваем нить. Затем убираем верхний лист и получаем изображение , далее дорисовываем, так как позволяет фантазия.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97F08B3-6E8A-4C76-A221-E3DAA5084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77" y="2037110"/>
            <a:ext cx="3245773" cy="243433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A3EB421-5830-4185-A464-A7B2A24523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3037" y="2111657"/>
            <a:ext cx="3434281" cy="25757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EBFB196-7620-4521-9464-85A2E83F12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664228" y="4471440"/>
            <a:ext cx="3115943" cy="23369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AA802AD-7BDA-435C-A6BD-53D02E67BB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2595" y="4320375"/>
            <a:ext cx="3518780" cy="263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45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BFB6A3-72A6-4F85-85EA-484418FAD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536" y="67113"/>
            <a:ext cx="10515600" cy="164035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свечой (восковыми мелками) и акварельными красками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изображен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ия: Ребенок рисует свечой на белой бумаге. Затем закрашивает лист акварелью в один или несколько цветов.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73CF16D0-4500-4388-A761-F905C49CB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07467"/>
            <a:ext cx="3474128" cy="2605596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CB53644-2F87-4F20-BCB7-F411A00FDC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23425"/>
            <a:ext cx="3474128" cy="25345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F6FE116-F08C-49FF-B14E-944CCD510C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1707467"/>
            <a:ext cx="3812565" cy="50834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F1028D8-07BA-4A55-8856-D58E74DE56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6815" y="1707466"/>
            <a:ext cx="2144909" cy="26159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F0413F7-3773-4D78-B87F-D4A2D5CBB5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538" y="1707468"/>
            <a:ext cx="2144909" cy="26145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F253D19-92E6-424C-A2FF-169715E029B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850" y="4287263"/>
            <a:ext cx="1904839" cy="25397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5DFAF591-CFCC-4574-AD6C-4569B518A92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5503" y="4322044"/>
            <a:ext cx="1954198" cy="260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6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EAF7A9-9DCA-4640-91B2-053DFE7A3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31" y="137544"/>
            <a:ext cx="11324756" cy="1482582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получения  изображения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 лист бумаги наносится изображение простым карандашом или берем готовый шаблон, далее ребенок  наносит на рисунок пластилин,  разравнивая его по поверхности.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D44E586A-F16D-4589-9A8B-E40E12C98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15" y="1745896"/>
            <a:ext cx="2431229" cy="1823422"/>
          </a:xfr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939BDC4-1321-41BB-B5E8-933FF4BB01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5837" y="1719264"/>
            <a:ext cx="2502250" cy="18766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8846696-A727-4A97-80EB-A39607F5B6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492" y="1858023"/>
            <a:ext cx="2916274" cy="21872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00F6E65-5A29-43F3-837C-56A8D82B453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7863" y="4182645"/>
            <a:ext cx="2916273" cy="21872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51DAF527-1B56-4AC2-8317-D076A8CAF9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726" y="1719264"/>
            <a:ext cx="2918063" cy="218854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8CFA9435-C892-4D92-BA6A-AC4EFFB2C6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673" y="3832039"/>
            <a:ext cx="2166314" cy="288841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E7A0D501-B051-4AC5-81EC-B34C66AADCD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050263" y="4049616"/>
            <a:ext cx="2836207" cy="212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476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281</TotalTime>
  <Words>389</Words>
  <Application>Microsoft Office PowerPoint</Application>
  <PresentationFormat>Произвольный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Нетрадиционные техники  рисования с детьми дошкольного возраста  Презентацию подготовила педагог  МБУ ДО «Кесовогорская ДШИ»                                        Мужчинина Елена Александровна </vt:lpstr>
      <vt:lpstr>В творчестве у ребенка нет правильного, нет неправильного пути , есть только свой собственный путь.                                       Мэри Энн . Ф . Колль</vt:lpstr>
      <vt:lpstr>Все дети любят рисовать . Наряду с речью, рисунок становится тем языком, который ребенок осваивает и самостоятельно создает. Именно создает! Ведь главное условие творчества- свобода. «Живописец, бессмысленно срисовывающий, руководствуясь практикой и суждением глаза, подобен зеркалу, которое отражает все противопоставленные ему предметы, не обладая знанием их»,- писал Леонардо да Винчи. Что следует из этого? Прежде всего что цель художественных занятий с детьми не должна сводиться к максимально ускоренному обучению рисованию . Ребенок может очень быстро и успешно овладевать техническими умениями и навыками, однако свое отношение к миру у него останется неразвитым. Практически до семи  лет маленького художника привлекает сам процесс изображения, он относится к рисунку как к увлекательной игре. Ребенку не нужна эта «красота», но ему чрезвычайно необходима оценка значимого взрослого. В этот период одобрение, безразличие или пренебрежение может иметь решающее значение для его дальнейшего развития. Опыт работы  с детьми позволяет отметить, что именно нетрадиционные техники рисования помогают ребенку раскрыться, понять себя, обрести уверенность в возможности реализации любого замысла, в том, что его точка зрения, его самобытность имеют право на существование. Существует много техник нетрадиционного рисования, их необычность состоит в том, что они позволяют детям быстро достичь желаемого результата.    С детьми дошкольного возраста можно использовать:   -рисунки из ладошки; -рисование воздушным шариком; -рисование ватными палочками, губкой; -рисование нитками «Ниткография»; -рисование свечой и акварелью; -пластилинография; -монотипия; -отпечатка листьев; -рисование по соли; -кляксография . </vt:lpstr>
      <vt:lpstr>Рисование ладошками. Способ получения изображения: Растопырив пальчики, ребенок прикладывает ладошку к листу бумаги и обводит простым карандашом. Используя различные линии, ребенок дорисовывает необходимый рисунок. Затем раскрашивает красками. </vt:lpstr>
      <vt:lpstr>Рисование воздушными шариками.                             Способ получения изображения: Наносим краску на кончик шарика и примакиваем по поверхности листа, затем меняем цвет краски и повторно наносим на эти же пятна , затем рисуем серединку цветка. Далее зеленым цветом рисуем  стебельки и листики.  </vt:lpstr>
      <vt:lpstr>Рисование ватными палочками, губкой .                                           Способ получения изображения: Ватные палочки  опускаем в гуашь и наносим точки по поверхности листа (снег ,осенние листья, мимоза ,цветы и др) . На губку наносим  гуашь и примакивающими движениями наносим на бумагу. </vt:lpstr>
      <vt:lpstr>Рисование нитками «Ниткография».                                               Способ получения изображения: Нитки разной длины обмакиваются в гуашь, затем зигзагообразно выкладываются на листе бумаги, оставляя конец нити внизу листа.  Чистым листом накрывает листок с ниткой, прижимаем и аккуратно вытаскиваем нить. Затем убираем верхний лист и получаем изображение , далее дорисовываем, так как позволяет фантазия. </vt:lpstr>
      <vt:lpstr>Рисование свечой (восковыми мелками) и акварельными красками.  Способ получения изображения: Ребенок рисует свечой на белой бумаге. Затем закрашивает лист акварелью в один или несколько цветов.</vt:lpstr>
      <vt:lpstr> Пластилинография                                                                      Способ получения  изображения: на лист бумаги наносится изображение простым карандашом или берем готовый шаблон, далее ребенок  наносит на рисунок пластилин,  разравнивая его по поверхности. </vt:lpstr>
      <vt:lpstr>Монотипия.  Способ получения изображения : ребенок складывает лист пополам. На одной половине листа рисует половину предмета (Предмет должен быть симметричный). Затем  второй половиной листка  накрываем рисунок и получаем отпечаток нарисованного предмета , затем прорисовываем детали.  </vt:lpstr>
      <vt:lpstr>Отпечатки листьев.                                                             Способ получения изображения :  на подготовленные листочки с любых растений наносим краску, затем листочек переворачиваем и прижимаем к поверхности листа, на котором выполняем работу,  после этого аккуратно снимаем лист и получаем отпечаток в виде дерева ,куста и др. </vt:lpstr>
      <vt:lpstr>Рисование по соли.                                                                Способ получения изображения: на шаблон рисунка наносим клей ПВА и посыпаем мелкой солью, прижимаем и даем рисунку высохнуть. Затем рисуем рисунок в цвете только акварельными красками. Воды на кисточке должно быть достаточно для того ,чтобы она растекалась по поверхности рисунка. </vt:lpstr>
      <vt:lpstr>Кляксография.                                                                                                 Способ получения  изображения: на лист бумаги наливаем   тушь или жидкую краску, затем трубочкой дуем на пятно и придаем ему форму дерева, куста , кактуса и т.д. Далее ватными палочками оживляем рисунок цветами, листьями и пр.  </vt:lpstr>
      <vt:lpstr>Список используемой литературы :  Дубровская Н.В. Рисунки из ладошки. СПб.: ДЕТСТВО-ПРЕСС,2004. Косминская В.Б.  Теория и методтка изобразительной деятельности в детском саду. М.,1997. Никитина А.В. Рисование веревочкой. СПб.: КАРО,2006. Никитина А.В. Нетрадиционные техники рисования в детском саду.СПб.: КАРО,2023. Рисование с детьми дошкольного возраста: Нетрадиционные техники, сценарии занятий,планирование /Под.ред. Р.Г.Казаковой.М.: Сфера,2004г. Шаляпина И.А. Нетрадиционное рисование с дошкольниками .ООО «ТЦ Сфера», оформление, 2016г.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 рисования с детьми дошкольного возраста</dc:title>
  <dc:creator>Пользователь</dc:creator>
  <cp:lastModifiedBy>Сотрудник</cp:lastModifiedBy>
  <cp:revision>24</cp:revision>
  <dcterms:created xsi:type="dcterms:W3CDTF">2024-01-15T11:04:09Z</dcterms:created>
  <dcterms:modified xsi:type="dcterms:W3CDTF">2024-10-30T13:15:52Z</dcterms:modified>
</cp:coreProperties>
</file>