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sldIdLst>
    <p:sldId id="256" r:id="rId2"/>
    <p:sldId id="257" r:id="rId3"/>
    <p:sldId id="258" r:id="rId4"/>
    <p:sldId id="259" r:id="rId5"/>
    <p:sldId id="260" r:id="rId6"/>
    <p:sldId id="261" r:id="rId7"/>
    <p:sldId id="262" r:id="rId8"/>
    <p:sldId id="265" r:id="rId9"/>
    <p:sldId id="264" r:id="rId10"/>
    <p:sldId id="266" r:id="rId11"/>
    <p:sldId id="267" r:id="rId12"/>
    <p:sldId id="268" r:id="rId13"/>
    <p:sldId id="269" r:id="rId14"/>
    <p:sldId id="270" r:id="rId15"/>
    <p:sldId id="271"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6" d="100"/>
          <a:sy n="76"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63CF65-3164-46C8-8A7B-929F791F1381}"/>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181348F4-CCE3-4169-89FC-08635DBBD6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AD32D3E2-0B81-4869-A799-52CA78293DF6}"/>
              </a:ext>
            </a:extLst>
          </p:cNvPr>
          <p:cNvSpPr>
            <a:spLocks noGrp="1"/>
          </p:cNvSpPr>
          <p:nvPr>
            <p:ph type="dt" sz="half" idx="10"/>
          </p:nvPr>
        </p:nvSpPr>
        <p:spPr/>
        <p:txBody>
          <a:bodyPr/>
          <a:lstStyle/>
          <a:p>
            <a:fld id="{BD972CC1-7A89-473C-9B3E-E97D02DD3C31}" type="datetimeFigureOut">
              <a:rPr lang="ru-RU" smtClean="0"/>
              <a:t>15.11.2024</a:t>
            </a:fld>
            <a:endParaRPr lang="ru-RU"/>
          </a:p>
        </p:txBody>
      </p:sp>
      <p:sp>
        <p:nvSpPr>
          <p:cNvPr id="5" name="Нижний колонтитул 4">
            <a:extLst>
              <a:ext uri="{FF2B5EF4-FFF2-40B4-BE49-F238E27FC236}">
                <a16:creationId xmlns:a16="http://schemas.microsoft.com/office/drawing/2014/main" id="{53375D8A-A2D7-44BC-BBB8-AE3B629B4DE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CB6EE85-7B13-4788-B095-D9DBF07C728E}"/>
              </a:ext>
            </a:extLst>
          </p:cNvPr>
          <p:cNvSpPr>
            <a:spLocks noGrp="1"/>
          </p:cNvSpPr>
          <p:nvPr>
            <p:ph type="sldNum" sz="quarter" idx="12"/>
          </p:nvPr>
        </p:nvSpPr>
        <p:spPr/>
        <p:txBody>
          <a:bodyPr/>
          <a:lstStyle/>
          <a:p>
            <a:fld id="{68920457-0051-4E4D-B236-D70AF233196C}" type="slidenum">
              <a:rPr lang="ru-RU" smtClean="0"/>
              <a:t>‹#›</a:t>
            </a:fld>
            <a:endParaRPr lang="ru-RU"/>
          </a:p>
        </p:txBody>
      </p:sp>
    </p:spTree>
    <p:extLst>
      <p:ext uri="{BB962C8B-B14F-4D97-AF65-F5344CB8AC3E}">
        <p14:creationId xmlns:p14="http://schemas.microsoft.com/office/powerpoint/2010/main" val="2466930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2A2EF8-6541-4E93-9118-5A28558F59B9}"/>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7A6A5328-B1ED-44BF-972C-466994FBFDDC}"/>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BDF9FEC-3022-4C5B-AA6C-6C2A9B8D2932}"/>
              </a:ext>
            </a:extLst>
          </p:cNvPr>
          <p:cNvSpPr>
            <a:spLocks noGrp="1"/>
          </p:cNvSpPr>
          <p:nvPr>
            <p:ph type="dt" sz="half" idx="10"/>
          </p:nvPr>
        </p:nvSpPr>
        <p:spPr/>
        <p:txBody>
          <a:bodyPr/>
          <a:lstStyle/>
          <a:p>
            <a:fld id="{BD972CC1-7A89-473C-9B3E-E97D02DD3C31}" type="datetimeFigureOut">
              <a:rPr lang="ru-RU" smtClean="0"/>
              <a:t>15.11.2024</a:t>
            </a:fld>
            <a:endParaRPr lang="ru-RU"/>
          </a:p>
        </p:txBody>
      </p:sp>
      <p:sp>
        <p:nvSpPr>
          <p:cNvPr id="5" name="Нижний колонтитул 4">
            <a:extLst>
              <a:ext uri="{FF2B5EF4-FFF2-40B4-BE49-F238E27FC236}">
                <a16:creationId xmlns:a16="http://schemas.microsoft.com/office/drawing/2014/main" id="{8BEB1015-E73A-450F-974D-408B30E5C18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45D6F19-57E4-44F3-9A53-518CD44C03A1}"/>
              </a:ext>
            </a:extLst>
          </p:cNvPr>
          <p:cNvSpPr>
            <a:spLocks noGrp="1"/>
          </p:cNvSpPr>
          <p:nvPr>
            <p:ph type="sldNum" sz="quarter" idx="12"/>
          </p:nvPr>
        </p:nvSpPr>
        <p:spPr/>
        <p:txBody>
          <a:bodyPr/>
          <a:lstStyle/>
          <a:p>
            <a:fld id="{68920457-0051-4E4D-B236-D70AF233196C}" type="slidenum">
              <a:rPr lang="ru-RU" smtClean="0"/>
              <a:t>‹#›</a:t>
            </a:fld>
            <a:endParaRPr lang="ru-RU"/>
          </a:p>
        </p:txBody>
      </p:sp>
    </p:spTree>
    <p:extLst>
      <p:ext uri="{BB962C8B-B14F-4D97-AF65-F5344CB8AC3E}">
        <p14:creationId xmlns:p14="http://schemas.microsoft.com/office/powerpoint/2010/main" val="1578344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77E65C30-787A-4196-BBF6-616FA02E96F1}"/>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230AD1C-EF0A-4FCB-9173-1C9E907DEE48}"/>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C1C0016-CA5F-49AA-9745-5161877422CE}"/>
              </a:ext>
            </a:extLst>
          </p:cNvPr>
          <p:cNvSpPr>
            <a:spLocks noGrp="1"/>
          </p:cNvSpPr>
          <p:nvPr>
            <p:ph type="dt" sz="half" idx="10"/>
          </p:nvPr>
        </p:nvSpPr>
        <p:spPr/>
        <p:txBody>
          <a:bodyPr/>
          <a:lstStyle/>
          <a:p>
            <a:fld id="{BD972CC1-7A89-473C-9B3E-E97D02DD3C31}" type="datetimeFigureOut">
              <a:rPr lang="ru-RU" smtClean="0"/>
              <a:t>15.11.2024</a:t>
            </a:fld>
            <a:endParaRPr lang="ru-RU"/>
          </a:p>
        </p:txBody>
      </p:sp>
      <p:sp>
        <p:nvSpPr>
          <p:cNvPr id="5" name="Нижний колонтитул 4">
            <a:extLst>
              <a:ext uri="{FF2B5EF4-FFF2-40B4-BE49-F238E27FC236}">
                <a16:creationId xmlns:a16="http://schemas.microsoft.com/office/drawing/2014/main" id="{09E1A999-535A-4074-BEA9-7EE05E4E4E8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6B44A68-BB36-4D0A-A2E3-37242F6BFE3A}"/>
              </a:ext>
            </a:extLst>
          </p:cNvPr>
          <p:cNvSpPr>
            <a:spLocks noGrp="1"/>
          </p:cNvSpPr>
          <p:nvPr>
            <p:ph type="sldNum" sz="quarter" idx="12"/>
          </p:nvPr>
        </p:nvSpPr>
        <p:spPr/>
        <p:txBody>
          <a:bodyPr/>
          <a:lstStyle/>
          <a:p>
            <a:fld id="{68920457-0051-4E4D-B236-D70AF233196C}" type="slidenum">
              <a:rPr lang="ru-RU" smtClean="0"/>
              <a:t>‹#›</a:t>
            </a:fld>
            <a:endParaRPr lang="ru-RU"/>
          </a:p>
        </p:txBody>
      </p:sp>
    </p:spTree>
    <p:extLst>
      <p:ext uri="{BB962C8B-B14F-4D97-AF65-F5344CB8AC3E}">
        <p14:creationId xmlns:p14="http://schemas.microsoft.com/office/powerpoint/2010/main" val="3284158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852427-DF8E-4726-8FE5-40D054B2081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09C4C0D-6190-4579-A31F-7F46F3C932F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70A4515-3CFD-435A-A856-B83F9F15E802}"/>
              </a:ext>
            </a:extLst>
          </p:cNvPr>
          <p:cNvSpPr>
            <a:spLocks noGrp="1"/>
          </p:cNvSpPr>
          <p:nvPr>
            <p:ph type="dt" sz="half" idx="10"/>
          </p:nvPr>
        </p:nvSpPr>
        <p:spPr/>
        <p:txBody>
          <a:bodyPr/>
          <a:lstStyle/>
          <a:p>
            <a:fld id="{BD972CC1-7A89-473C-9B3E-E97D02DD3C31}" type="datetimeFigureOut">
              <a:rPr lang="ru-RU" smtClean="0"/>
              <a:t>15.11.2024</a:t>
            </a:fld>
            <a:endParaRPr lang="ru-RU"/>
          </a:p>
        </p:txBody>
      </p:sp>
      <p:sp>
        <p:nvSpPr>
          <p:cNvPr id="5" name="Нижний колонтитул 4">
            <a:extLst>
              <a:ext uri="{FF2B5EF4-FFF2-40B4-BE49-F238E27FC236}">
                <a16:creationId xmlns:a16="http://schemas.microsoft.com/office/drawing/2014/main" id="{44FD9ACE-056C-4F52-8CEB-5F584F4A14C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657A90D-E433-4645-A870-5433D821AD4C}"/>
              </a:ext>
            </a:extLst>
          </p:cNvPr>
          <p:cNvSpPr>
            <a:spLocks noGrp="1"/>
          </p:cNvSpPr>
          <p:nvPr>
            <p:ph type="sldNum" sz="quarter" idx="12"/>
          </p:nvPr>
        </p:nvSpPr>
        <p:spPr/>
        <p:txBody>
          <a:bodyPr/>
          <a:lstStyle/>
          <a:p>
            <a:fld id="{68920457-0051-4E4D-B236-D70AF233196C}" type="slidenum">
              <a:rPr lang="ru-RU" smtClean="0"/>
              <a:t>‹#›</a:t>
            </a:fld>
            <a:endParaRPr lang="ru-RU"/>
          </a:p>
        </p:txBody>
      </p:sp>
    </p:spTree>
    <p:extLst>
      <p:ext uri="{BB962C8B-B14F-4D97-AF65-F5344CB8AC3E}">
        <p14:creationId xmlns:p14="http://schemas.microsoft.com/office/powerpoint/2010/main" val="2631307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4B0F3C5-48F8-43DB-ABA1-6598FD9FE913}"/>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32596408-5F29-4E51-925A-3251FD04A9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257FB8B-EBF6-4DB2-9561-E76D0C4ACE85}"/>
              </a:ext>
            </a:extLst>
          </p:cNvPr>
          <p:cNvSpPr>
            <a:spLocks noGrp="1"/>
          </p:cNvSpPr>
          <p:nvPr>
            <p:ph type="dt" sz="half" idx="10"/>
          </p:nvPr>
        </p:nvSpPr>
        <p:spPr/>
        <p:txBody>
          <a:bodyPr/>
          <a:lstStyle/>
          <a:p>
            <a:fld id="{BD972CC1-7A89-473C-9B3E-E97D02DD3C31}" type="datetimeFigureOut">
              <a:rPr lang="ru-RU" smtClean="0"/>
              <a:t>15.11.2024</a:t>
            </a:fld>
            <a:endParaRPr lang="ru-RU"/>
          </a:p>
        </p:txBody>
      </p:sp>
      <p:sp>
        <p:nvSpPr>
          <p:cNvPr id="5" name="Нижний колонтитул 4">
            <a:extLst>
              <a:ext uri="{FF2B5EF4-FFF2-40B4-BE49-F238E27FC236}">
                <a16:creationId xmlns:a16="http://schemas.microsoft.com/office/drawing/2014/main" id="{FF2263C0-4FDB-4179-BAE9-306A16DDD0B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769E745-31C6-4A5C-861C-22348E6D898B}"/>
              </a:ext>
            </a:extLst>
          </p:cNvPr>
          <p:cNvSpPr>
            <a:spLocks noGrp="1"/>
          </p:cNvSpPr>
          <p:nvPr>
            <p:ph type="sldNum" sz="quarter" idx="12"/>
          </p:nvPr>
        </p:nvSpPr>
        <p:spPr/>
        <p:txBody>
          <a:bodyPr/>
          <a:lstStyle/>
          <a:p>
            <a:fld id="{68920457-0051-4E4D-B236-D70AF233196C}" type="slidenum">
              <a:rPr lang="ru-RU" smtClean="0"/>
              <a:t>‹#›</a:t>
            </a:fld>
            <a:endParaRPr lang="ru-RU"/>
          </a:p>
        </p:txBody>
      </p:sp>
    </p:spTree>
    <p:extLst>
      <p:ext uri="{BB962C8B-B14F-4D97-AF65-F5344CB8AC3E}">
        <p14:creationId xmlns:p14="http://schemas.microsoft.com/office/powerpoint/2010/main" val="3450992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73D415-7CA6-4448-A23B-8185636320A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B4B4DB01-6268-4327-A317-896CE260191D}"/>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2B312F6D-6FF1-49B8-810C-0D2ABA5BE183}"/>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CD5A47AC-B3CA-4208-8FC3-74C1BA70A4E3}"/>
              </a:ext>
            </a:extLst>
          </p:cNvPr>
          <p:cNvSpPr>
            <a:spLocks noGrp="1"/>
          </p:cNvSpPr>
          <p:nvPr>
            <p:ph type="dt" sz="half" idx="10"/>
          </p:nvPr>
        </p:nvSpPr>
        <p:spPr/>
        <p:txBody>
          <a:bodyPr/>
          <a:lstStyle/>
          <a:p>
            <a:fld id="{BD972CC1-7A89-473C-9B3E-E97D02DD3C31}" type="datetimeFigureOut">
              <a:rPr lang="ru-RU" smtClean="0"/>
              <a:t>15.11.2024</a:t>
            </a:fld>
            <a:endParaRPr lang="ru-RU"/>
          </a:p>
        </p:txBody>
      </p:sp>
      <p:sp>
        <p:nvSpPr>
          <p:cNvPr id="6" name="Нижний колонтитул 5">
            <a:extLst>
              <a:ext uri="{FF2B5EF4-FFF2-40B4-BE49-F238E27FC236}">
                <a16:creationId xmlns:a16="http://schemas.microsoft.com/office/drawing/2014/main" id="{B5F1B81B-8FEA-4245-B41B-F9F813FB3B1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860C59B-564D-4220-893F-CD4FC0D175B0}"/>
              </a:ext>
            </a:extLst>
          </p:cNvPr>
          <p:cNvSpPr>
            <a:spLocks noGrp="1"/>
          </p:cNvSpPr>
          <p:nvPr>
            <p:ph type="sldNum" sz="quarter" idx="12"/>
          </p:nvPr>
        </p:nvSpPr>
        <p:spPr/>
        <p:txBody>
          <a:bodyPr/>
          <a:lstStyle/>
          <a:p>
            <a:fld id="{68920457-0051-4E4D-B236-D70AF233196C}" type="slidenum">
              <a:rPr lang="ru-RU" smtClean="0"/>
              <a:t>‹#›</a:t>
            </a:fld>
            <a:endParaRPr lang="ru-RU"/>
          </a:p>
        </p:txBody>
      </p:sp>
    </p:spTree>
    <p:extLst>
      <p:ext uri="{BB962C8B-B14F-4D97-AF65-F5344CB8AC3E}">
        <p14:creationId xmlns:p14="http://schemas.microsoft.com/office/powerpoint/2010/main" val="3092371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934EC2-F925-4A8C-A07F-0ABDE21AB0D5}"/>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51FE6F21-4300-4EC6-AEB9-FD764F955E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A1DA44A0-8035-42C4-97D9-CA672E8DC79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EC9367CF-4919-4C1D-ADD7-8CAC345E36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6D272FC9-6E1B-40D7-A380-00197FE01266}"/>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C533E0D3-C178-434D-B986-8D63C914F5C5}"/>
              </a:ext>
            </a:extLst>
          </p:cNvPr>
          <p:cNvSpPr>
            <a:spLocks noGrp="1"/>
          </p:cNvSpPr>
          <p:nvPr>
            <p:ph type="dt" sz="half" idx="10"/>
          </p:nvPr>
        </p:nvSpPr>
        <p:spPr/>
        <p:txBody>
          <a:bodyPr/>
          <a:lstStyle/>
          <a:p>
            <a:fld id="{BD972CC1-7A89-473C-9B3E-E97D02DD3C31}" type="datetimeFigureOut">
              <a:rPr lang="ru-RU" smtClean="0"/>
              <a:t>15.11.2024</a:t>
            </a:fld>
            <a:endParaRPr lang="ru-RU"/>
          </a:p>
        </p:txBody>
      </p:sp>
      <p:sp>
        <p:nvSpPr>
          <p:cNvPr id="8" name="Нижний колонтитул 7">
            <a:extLst>
              <a:ext uri="{FF2B5EF4-FFF2-40B4-BE49-F238E27FC236}">
                <a16:creationId xmlns:a16="http://schemas.microsoft.com/office/drawing/2014/main" id="{EF1A5010-10D6-41D9-A7F3-CCC89F0BC721}"/>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435B5FC3-7B63-4A82-9E51-2C360A1F0CD3}"/>
              </a:ext>
            </a:extLst>
          </p:cNvPr>
          <p:cNvSpPr>
            <a:spLocks noGrp="1"/>
          </p:cNvSpPr>
          <p:nvPr>
            <p:ph type="sldNum" sz="quarter" idx="12"/>
          </p:nvPr>
        </p:nvSpPr>
        <p:spPr/>
        <p:txBody>
          <a:bodyPr/>
          <a:lstStyle/>
          <a:p>
            <a:fld id="{68920457-0051-4E4D-B236-D70AF233196C}" type="slidenum">
              <a:rPr lang="ru-RU" smtClean="0"/>
              <a:t>‹#›</a:t>
            </a:fld>
            <a:endParaRPr lang="ru-RU"/>
          </a:p>
        </p:txBody>
      </p:sp>
    </p:spTree>
    <p:extLst>
      <p:ext uri="{BB962C8B-B14F-4D97-AF65-F5344CB8AC3E}">
        <p14:creationId xmlns:p14="http://schemas.microsoft.com/office/powerpoint/2010/main" val="569503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B3CA57-5627-4F64-A5FC-BC1B193F22A4}"/>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BCF50FD5-CE33-4D8C-9DF1-4744C7A02848}"/>
              </a:ext>
            </a:extLst>
          </p:cNvPr>
          <p:cNvSpPr>
            <a:spLocks noGrp="1"/>
          </p:cNvSpPr>
          <p:nvPr>
            <p:ph type="dt" sz="half" idx="10"/>
          </p:nvPr>
        </p:nvSpPr>
        <p:spPr/>
        <p:txBody>
          <a:bodyPr/>
          <a:lstStyle/>
          <a:p>
            <a:fld id="{BD972CC1-7A89-473C-9B3E-E97D02DD3C31}" type="datetimeFigureOut">
              <a:rPr lang="ru-RU" smtClean="0"/>
              <a:t>15.11.2024</a:t>
            </a:fld>
            <a:endParaRPr lang="ru-RU"/>
          </a:p>
        </p:txBody>
      </p:sp>
      <p:sp>
        <p:nvSpPr>
          <p:cNvPr id="4" name="Нижний колонтитул 3">
            <a:extLst>
              <a:ext uri="{FF2B5EF4-FFF2-40B4-BE49-F238E27FC236}">
                <a16:creationId xmlns:a16="http://schemas.microsoft.com/office/drawing/2014/main" id="{82303552-6A28-4C22-9962-99A642C9F217}"/>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E5BB10D2-3DC2-4407-8669-CAE0B8AE207A}"/>
              </a:ext>
            </a:extLst>
          </p:cNvPr>
          <p:cNvSpPr>
            <a:spLocks noGrp="1"/>
          </p:cNvSpPr>
          <p:nvPr>
            <p:ph type="sldNum" sz="quarter" idx="12"/>
          </p:nvPr>
        </p:nvSpPr>
        <p:spPr/>
        <p:txBody>
          <a:bodyPr/>
          <a:lstStyle/>
          <a:p>
            <a:fld id="{68920457-0051-4E4D-B236-D70AF233196C}" type="slidenum">
              <a:rPr lang="ru-RU" smtClean="0"/>
              <a:t>‹#›</a:t>
            </a:fld>
            <a:endParaRPr lang="ru-RU"/>
          </a:p>
        </p:txBody>
      </p:sp>
    </p:spTree>
    <p:extLst>
      <p:ext uri="{BB962C8B-B14F-4D97-AF65-F5344CB8AC3E}">
        <p14:creationId xmlns:p14="http://schemas.microsoft.com/office/powerpoint/2010/main" val="4201510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B7670C85-1B48-4CFC-B227-EEBDCEB64E89}"/>
              </a:ext>
            </a:extLst>
          </p:cNvPr>
          <p:cNvSpPr>
            <a:spLocks noGrp="1"/>
          </p:cNvSpPr>
          <p:nvPr>
            <p:ph type="dt" sz="half" idx="10"/>
          </p:nvPr>
        </p:nvSpPr>
        <p:spPr/>
        <p:txBody>
          <a:bodyPr/>
          <a:lstStyle/>
          <a:p>
            <a:fld id="{BD972CC1-7A89-473C-9B3E-E97D02DD3C31}" type="datetimeFigureOut">
              <a:rPr lang="ru-RU" smtClean="0"/>
              <a:t>15.11.2024</a:t>
            </a:fld>
            <a:endParaRPr lang="ru-RU"/>
          </a:p>
        </p:txBody>
      </p:sp>
      <p:sp>
        <p:nvSpPr>
          <p:cNvPr id="3" name="Нижний колонтитул 2">
            <a:extLst>
              <a:ext uri="{FF2B5EF4-FFF2-40B4-BE49-F238E27FC236}">
                <a16:creationId xmlns:a16="http://schemas.microsoft.com/office/drawing/2014/main" id="{091A49F1-B1EF-47E7-BFF6-C9401F9669EC}"/>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0FEC741-24D0-4469-9FB2-196C15EC8097}"/>
              </a:ext>
            </a:extLst>
          </p:cNvPr>
          <p:cNvSpPr>
            <a:spLocks noGrp="1"/>
          </p:cNvSpPr>
          <p:nvPr>
            <p:ph type="sldNum" sz="quarter" idx="12"/>
          </p:nvPr>
        </p:nvSpPr>
        <p:spPr/>
        <p:txBody>
          <a:bodyPr/>
          <a:lstStyle/>
          <a:p>
            <a:fld id="{68920457-0051-4E4D-B236-D70AF233196C}" type="slidenum">
              <a:rPr lang="ru-RU" smtClean="0"/>
              <a:t>‹#›</a:t>
            </a:fld>
            <a:endParaRPr lang="ru-RU"/>
          </a:p>
        </p:txBody>
      </p:sp>
    </p:spTree>
    <p:extLst>
      <p:ext uri="{BB962C8B-B14F-4D97-AF65-F5344CB8AC3E}">
        <p14:creationId xmlns:p14="http://schemas.microsoft.com/office/powerpoint/2010/main" val="87896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5E5912-6F8D-4FA5-949A-6425B6AE756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DEA62FD-A91D-44AA-97E5-77282E97BA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CE776915-2EE6-4F50-A50D-3B2E9E1FA8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2524A5E-9A9B-4422-8589-6AA5D9C3BFCD}"/>
              </a:ext>
            </a:extLst>
          </p:cNvPr>
          <p:cNvSpPr>
            <a:spLocks noGrp="1"/>
          </p:cNvSpPr>
          <p:nvPr>
            <p:ph type="dt" sz="half" idx="10"/>
          </p:nvPr>
        </p:nvSpPr>
        <p:spPr/>
        <p:txBody>
          <a:bodyPr/>
          <a:lstStyle/>
          <a:p>
            <a:fld id="{BD972CC1-7A89-473C-9B3E-E97D02DD3C31}" type="datetimeFigureOut">
              <a:rPr lang="ru-RU" smtClean="0"/>
              <a:t>15.11.2024</a:t>
            </a:fld>
            <a:endParaRPr lang="ru-RU"/>
          </a:p>
        </p:txBody>
      </p:sp>
      <p:sp>
        <p:nvSpPr>
          <p:cNvPr id="6" name="Нижний колонтитул 5">
            <a:extLst>
              <a:ext uri="{FF2B5EF4-FFF2-40B4-BE49-F238E27FC236}">
                <a16:creationId xmlns:a16="http://schemas.microsoft.com/office/drawing/2014/main" id="{37D716BB-F364-47BD-96BB-937D085E2C6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3497930-1861-4C19-BD76-EB6F80601D42}"/>
              </a:ext>
            </a:extLst>
          </p:cNvPr>
          <p:cNvSpPr>
            <a:spLocks noGrp="1"/>
          </p:cNvSpPr>
          <p:nvPr>
            <p:ph type="sldNum" sz="quarter" idx="12"/>
          </p:nvPr>
        </p:nvSpPr>
        <p:spPr/>
        <p:txBody>
          <a:bodyPr/>
          <a:lstStyle/>
          <a:p>
            <a:fld id="{68920457-0051-4E4D-B236-D70AF233196C}" type="slidenum">
              <a:rPr lang="ru-RU" smtClean="0"/>
              <a:t>‹#›</a:t>
            </a:fld>
            <a:endParaRPr lang="ru-RU"/>
          </a:p>
        </p:txBody>
      </p:sp>
    </p:spTree>
    <p:extLst>
      <p:ext uri="{BB962C8B-B14F-4D97-AF65-F5344CB8AC3E}">
        <p14:creationId xmlns:p14="http://schemas.microsoft.com/office/powerpoint/2010/main" val="362648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8822B3-342A-4FDE-BC52-F5D06E1138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D3DBAA22-7855-4C63-8891-9EED00BA80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FF7599F2-C189-4E59-A3C3-19CC3A4565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E6163B7-71BF-4E08-988A-B61A63701915}"/>
              </a:ext>
            </a:extLst>
          </p:cNvPr>
          <p:cNvSpPr>
            <a:spLocks noGrp="1"/>
          </p:cNvSpPr>
          <p:nvPr>
            <p:ph type="dt" sz="half" idx="10"/>
          </p:nvPr>
        </p:nvSpPr>
        <p:spPr/>
        <p:txBody>
          <a:bodyPr/>
          <a:lstStyle/>
          <a:p>
            <a:fld id="{BD972CC1-7A89-473C-9B3E-E97D02DD3C31}" type="datetimeFigureOut">
              <a:rPr lang="ru-RU" smtClean="0"/>
              <a:t>15.11.2024</a:t>
            </a:fld>
            <a:endParaRPr lang="ru-RU"/>
          </a:p>
        </p:txBody>
      </p:sp>
      <p:sp>
        <p:nvSpPr>
          <p:cNvPr id="6" name="Нижний колонтитул 5">
            <a:extLst>
              <a:ext uri="{FF2B5EF4-FFF2-40B4-BE49-F238E27FC236}">
                <a16:creationId xmlns:a16="http://schemas.microsoft.com/office/drawing/2014/main" id="{00239C14-922B-4265-BCB1-D2670810E91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6B152D7-A869-42CD-9767-2404BB60C6DA}"/>
              </a:ext>
            </a:extLst>
          </p:cNvPr>
          <p:cNvSpPr>
            <a:spLocks noGrp="1"/>
          </p:cNvSpPr>
          <p:nvPr>
            <p:ph type="sldNum" sz="quarter" idx="12"/>
          </p:nvPr>
        </p:nvSpPr>
        <p:spPr/>
        <p:txBody>
          <a:bodyPr/>
          <a:lstStyle/>
          <a:p>
            <a:fld id="{68920457-0051-4E4D-B236-D70AF233196C}" type="slidenum">
              <a:rPr lang="ru-RU" smtClean="0"/>
              <a:t>‹#›</a:t>
            </a:fld>
            <a:endParaRPr lang="ru-RU"/>
          </a:p>
        </p:txBody>
      </p:sp>
    </p:spTree>
    <p:extLst>
      <p:ext uri="{BB962C8B-B14F-4D97-AF65-F5344CB8AC3E}">
        <p14:creationId xmlns:p14="http://schemas.microsoft.com/office/powerpoint/2010/main" val="935249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A11394-9770-428D-A41F-50CDF4CEAD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3BC7C7A8-72F3-4A29-970E-3B81996C27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C48A6EF-E876-471F-AC01-DEEA969653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972CC1-7A89-473C-9B3E-E97D02DD3C31}" type="datetimeFigureOut">
              <a:rPr lang="ru-RU" smtClean="0"/>
              <a:t>15.11.2024</a:t>
            </a:fld>
            <a:endParaRPr lang="ru-RU"/>
          </a:p>
        </p:txBody>
      </p:sp>
      <p:sp>
        <p:nvSpPr>
          <p:cNvPr id="5" name="Нижний колонтитул 4">
            <a:extLst>
              <a:ext uri="{FF2B5EF4-FFF2-40B4-BE49-F238E27FC236}">
                <a16:creationId xmlns:a16="http://schemas.microsoft.com/office/drawing/2014/main" id="{FAB32448-498F-4016-A2FF-922E86344C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7EDB8618-59A5-4F87-86DC-1E4A63C457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920457-0051-4E4D-B236-D70AF233196C}" type="slidenum">
              <a:rPr lang="ru-RU" smtClean="0"/>
              <a:t>‹#›</a:t>
            </a:fld>
            <a:endParaRPr lang="ru-RU"/>
          </a:p>
        </p:txBody>
      </p:sp>
    </p:spTree>
    <p:extLst>
      <p:ext uri="{BB962C8B-B14F-4D97-AF65-F5344CB8AC3E}">
        <p14:creationId xmlns:p14="http://schemas.microsoft.com/office/powerpoint/2010/main" val="2621520106"/>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BE7619-171B-4878-8B22-AB518E50A992}"/>
              </a:ext>
            </a:extLst>
          </p:cNvPr>
          <p:cNvSpPr>
            <a:spLocks noGrp="1"/>
          </p:cNvSpPr>
          <p:nvPr>
            <p:ph type="ctrTitle"/>
          </p:nvPr>
        </p:nvSpPr>
        <p:spPr>
          <a:xfrm>
            <a:off x="1524000" y="248194"/>
            <a:ext cx="9144000" cy="1502229"/>
          </a:xfrm>
        </p:spPr>
        <p:txBody>
          <a:bodyPr>
            <a:normAutofit/>
          </a:bodyPr>
          <a:lstStyle/>
          <a:p>
            <a:r>
              <a:rPr lang="ru-RU" dirty="0">
                <a:latin typeface="Times New Roman" panose="02020603050405020304" pitchFamily="18" charset="0"/>
                <a:cs typeface="Times New Roman" panose="02020603050405020304" pitchFamily="18" charset="0"/>
              </a:rPr>
              <a:t>Русская музыка </a:t>
            </a:r>
            <a:r>
              <a:rPr lang="en-US" dirty="0">
                <a:latin typeface="Times New Roman" panose="02020603050405020304" pitchFamily="18" charset="0"/>
                <a:cs typeface="Times New Roman" panose="02020603050405020304" pitchFamily="18" charset="0"/>
              </a:rPr>
              <a:t>XVIII</a:t>
            </a:r>
            <a:r>
              <a:rPr lang="ru-RU" dirty="0">
                <a:latin typeface="Times New Roman" panose="02020603050405020304" pitchFamily="18" charset="0"/>
                <a:cs typeface="Times New Roman" panose="02020603050405020304" pitchFamily="18" charset="0"/>
              </a:rPr>
              <a:t> века</a:t>
            </a:r>
          </a:p>
        </p:txBody>
      </p:sp>
      <p:sp>
        <p:nvSpPr>
          <p:cNvPr id="3" name="Подзаголовок 2">
            <a:extLst>
              <a:ext uri="{FF2B5EF4-FFF2-40B4-BE49-F238E27FC236}">
                <a16:creationId xmlns:a16="http://schemas.microsoft.com/office/drawing/2014/main" id="{655FAAD4-D1C8-43B8-BD35-17A985C48E74}"/>
              </a:ext>
            </a:extLst>
          </p:cNvPr>
          <p:cNvSpPr>
            <a:spLocks noGrp="1"/>
          </p:cNvSpPr>
          <p:nvPr>
            <p:ph type="subTitle" idx="1"/>
          </p:nvPr>
        </p:nvSpPr>
        <p:spPr>
          <a:xfrm>
            <a:off x="1524000" y="2377440"/>
            <a:ext cx="9144000" cy="2880360"/>
          </a:xfrm>
        </p:spPr>
        <p:txBody>
          <a:bodyPr>
            <a:normAutofit/>
          </a:bodyPr>
          <a:lstStyle/>
          <a:p>
            <a:r>
              <a:rPr lang="en-US" sz="3200" dirty="0">
                <a:latin typeface="Times New Roman" panose="02020603050405020304" pitchFamily="18" charset="0"/>
                <a:cs typeface="Times New Roman" panose="02020603050405020304" pitchFamily="18" charset="0"/>
              </a:rPr>
              <a:t>XVIII</a:t>
            </a:r>
            <a:r>
              <a:rPr lang="ru-RU" sz="3200" dirty="0">
                <a:latin typeface="Times New Roman" panose="02020603050405020304" pitchFamily="18" charset="0"/>
                <a:cs typeface="Times New Roman" panose="02020603050405020304" pitchFamily="18" charset="0"/>
              </a:rPr>
              <a:t> век важный этап в истории России. Это время коренных преобразований во всех областях русского общества . Реформы Петра </a:t>
            </a:r>
            <a:r>
              <a:rPr lang="en-US" sz="3200" dirty="0">
                <a:latin typeface="Times New Roman" panose="02020603050405020304" pitchFamily="18" charset="0"/>
                <a:cs typeface="Times New Roman" panose="02020603050405020304" pitchFamily="18" charset="0"/>
              </a:rPr>
              <a:t>I</a:t>
            </a:r>
            <a:r>
              <a:rPr lang="ru-RU" sz="3200" dirty="0">
                <a:latin typeface="Times New Roman" panose="02020603050405020304" pitchFamily="18" charset="0"/>
                <a:cs typeface="Times New Roman" panose="02020603050405020304" pitchFamily="18" charset="0"/>
              </a:rPr>
              <a:t> коснулись и русской культуры. В первую очередь это способствовало расцвету светского, нецерковного искусства. </a:t>
            </a:r>
          </a:p>
        </p:txBody>
      </p:sp>
    </p:spTree>
    <p:extLst>
      <p:ext uri="{BB962C8B-B14F-4D97-AF65-F5344CB8AC3E}">
        <p14:creationId xmlns:p14="http://schemas.microsoft.com/office/powerpoint/2010/main" val="15495091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081D3B-5ABC-408B-BB89-8407F37E2910}"/>
              </a:ext>
            </a:extLst>
          </p:cNvPr>
          <p:cNvSpPr>
            <a:spLocks noGrp="1"/>
          </p:cNvSpPr>
          <p:nvPr>
            <p:ph type="ctrTitle"/>
          </p:nvPr>
        </p:nvSpPr>
        <p:spPr>
          <a:xfrm>
            <a:off x="1524000" y="203201"/>
            <a:ext cx="9144000" cy="1295399"/>
          </a:xfrm>
        </p:spPr>
        <p:txBody>
          <a:bodyPr>
            <a:noAutofit/>
          </a:bodyPr>
          <a:lstStyle/>
          <a:p>
            <a:r>
              <a:rPr lang="ru-RU" sz="3600" dirty="0">
                <a:latin typeface="Times New Roman" panose="02020603050405020304" pitchFamily="18" charset="0"/>
                <a:cs typeface="Times New Roman" panose="02020603050405020304" pitchFamily="18" charset="0"/>
              </a:rPr>
              <a:t>Особенно славились крепостные театры </a:t>
            </a:r>
            <a:r>
              <a:rPr lang="ru-RU" sz="3600" dirty="0" err="1">
                <a:latin typeface="Times New Roman" panose="02020603050405020304" pitchFamily="18" charset="0"/>
                <a:cs typeface="Times New Roman" panose="02020603050405020304" pitchFamily="18" charset="0"/>
              </a:rPr>
              <a:t>Н.Шереметьева,П.Позднякова</a:t>
            </a:r>
            <a:r>
              <a:rPr lang="ru-RU" sz="3600" dirty="0">
                <a:latin typeface="Times New Roman" panose="02020603050405020304" pitchFamily="18" charset="0"/>
                <a:cs typeface="Times New Roman" panose="02020603050405020304" pitchFamily="18" charset="0"/>
              </a:rPr>
              <a:t> и Ржевского,  С Апраксина.</a:t>
            </a:r>
          </a:p>
        </p:txBody>
      </p:sp>
      <p:sp>
        <p:nvSpPr>
          <p:cNvPr id="3" name="Подзаголовок 2">
            <a:extLst>
              <a:ext uri="{FF2B5EF4-FFF2-40B4-BE49-F238E27FC236}">
                <a16:creationId xmlns:a16="http://schemas.microsoft.com/office/drawing/2014/main" id="{C6C26D8C-BC67-45ED-AFCC-CCDBE952CA69}"/>
              </a:ext>
            </a:extLst>
          </p:cNvPr>
          <p:cNvSpPr>
            <a:spLocks noGrp="1"/>
          </p:cNvSpPr>
          <p:nvPr>
            <p:ph type="subTitle" idx="1"/>
          </p:nvPr>
        </p:nvSpPr>
        <p:spPr>
          <a:xfrm>
            <a:off x="1524000" y="1498600"/>
            <a:ext cx="9144000" cy="4622800"/>
          </a:xfrm>
        </p:spPr>
        <p:txBody>
          <a:bodyPr/>
          <a:lstStyle/>
          <a:p>
            <a:r>
              <a:rPr lang="ru-RU" dirty="0">
                <a:latin typeface="Times New Roman" panose="02020603050405020304" pitchFamily="18" charset="0"/>
                <a:cs typeface="Times New Roman" panose="02020603050405020304" pitchFamily="18" charset="0"/>
              </a:rPr>
              <a:t>Некоторые театры по своей роскоши не уступали придворным театрам.  Как и скоморохи , большинство артистов говорили прозой и стихами, были одновременно и танцорами и музыкантами. певцами ,а  иногда и авторами спектаклей.</a:t>
            </a:r>
          </a:p>
        </p:txBody>
      </p:sp>
      <p:pic>
        <p:nvPicPr>
          <p:cNvPr id="4" name="Рисунок 3">
            <a:extLst>
              <a:ext uri="{FF2B5EF4-FFF2-40B4-BE49-F238E27FC236}">
                <a16:creationId xmlns:a16="http://schemas.microsoft.com/office/drawing/2014/main" id="{335AB3D6-F44E-4A87-A37A-51CBE90B4871}"/>
              </a:ext>
            </a:extLst>
          </p:cNvPr>
          <p:cNvPicPr>
            <a:picLocks noChangeAspect="1"/>
          </p:cNvPicPr>
          <p:nvPr/>
        </p:nvPicPr>
        <p:blipFill>
          <a:blip r:embed="rId2"/>
          <a:stretch>
            <a:fillRect/>
          </a:stretch>
        </p:blipFill>
        <p:spPr>
          <a:xfrm>
            <a:off x="3067050" y="2816224"/>
            <a:ext cx="5753100" cy="3838575"/>
          </a:xfrm>
          <a:prstGeom prst="rect">
            <a:avLst/>
          </a:prstGeom>
        </p:spPr>
      </p:pic>
    </p:spTree>
    <p:extLst>
      <p:ext uri="{BB962C8B-B14F-4D97-AF65-F5344CB8AC3E}">
        <p14:creationId xmlns:p14="http://schemas.microsoft.com/office/powerpoint/2010/main" val="2932808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7029F-D427-4D71-8993-FA53BC78A097}"/>
              </a:ext>
            </a:extLst>
          </p:cNvPr>
          <p:cNvSpPr>
            <a:spLocks noGrp="1"/>
          </p:cNvSpPr>
          <p:nvPr>
            <p:ph type="title"/>
          </p:nvPr>
        </p:nvSpPr>
        <p:spPr/>
        <p:txBody>
          <a:bodyPr/>
          <a:lstStyle/>
          <a:p>
            <a:r>
              <a:rPr lang="ru-RU" dirty="0">
                <a:latin typeface="Times New Roman" panose="02020603050405020304" pitchFamily="18" charset="0"/>
                <a:cs typeface="Times New Roman" panose="02020603050405020304" pitchFamily="18" charset="0"/>
              </a:rPr>
              <a:t>Условия жизни крепостных артистов</a:t>
            </a:r>
            <a:r>
              <a:rPr lang="ru-RU" dirty="0"/>
              <a:t>.</a:t>
            </a:r>
          </a:p>
        </p:txBody>
      </p:sp>
      <p:sp>
        <p:nvSpPr>
          <p:cNvPr id="3" name="Объект 2">
            <a:extLst>
              <a:ext uri="{FF2B5EF4-FFF2-40B4-BE49-F238E27FC236}">
                <a16:creationId xmlns:a16="http://schemas.microsoft.com/office/drawing/2014/main" id="{4713D123-6197-48B8-9B70-6E243E2EDDA8}"/>
              </a:ext>
            </a:extLst>
          </p:cNvPr>
          <p:cNvSpPr>
            <a:spLocks noGrp="1"/>
          </p:cNvSpPr>
          <p:nvPr>
            <p:ph sz="half" idx="1"/>
          </p:nvPr>
        </p:nvSpPr>
        <p:spPr>
          <a:xfrm>
            <a:off x="406400" y="1447800"/>
            <a:ext cx="5613400" cy="4729163"/>
          </a:xfrm>
        </p:spPr>
        <p:txBody>
          <a:bodyPr>
            <a:normAutofit fontScale="85000" lnSpcReduction="20000"/>
          </a:bodyPr>
          <a:lstStyle/>
          <a:p>
            <a:r>
              <a:rPr lang="ru-RU" dirty="0">
                <a:latin typeface="Times New Roman" panose="02020603050405020304" pitchFamily="18" charset="0"/>
                <a:cs typeface="Times New Roman" panose="02020603050405020304" pitchFamily="18" charset="0"/>
              </a:rPr>
              <a:t>Условия жизни крепостных артистов были ужасные. Они не имели права распоряжаться своим временем. Хозяин решал за них все: кому и на ком жениться, кого отдать в солдаты, как их одеть. Питание было плохое. За любую провинность хозяин мог приговорить к телесному наказанию . </a:t>
            </a:r>
          </a:p>
          <a:p>
            <a:r>
              <a:rPr lang="ru-RU" dirty="0">
                <a:solidFill>
                  <a:srgbClr val="0070C0"/>
                </a:solidFill>
                <a:latin typeface="Times New Roman" panose="02020603050405020304" pitchFamily="18" charset="0"/>
                <a:cs typeface="Times New Roman" panose="02020603050405020304" pitchFamily="18" charset="0"/>
              </a:rPr>
              <a:t>Объявление.</a:t>
            </a:r>
            <a:r>
              <a:rPr lang="ru-RU" dirty="0">
                <a:solidFill>
                  <a:srgbClr val="FF0000"/>
                </a:solidFill>
                <a:latin typeface="Times New Roman" panose="02020603050405020304" pitchFamily="18" charset="0"/>
                <a:cs typeface="Times New Roman" panose="02020603050405020304" pitchFamily="18" charset="0"/>
              </a:rPr>
              <a:t> «Желающие взять 4 мальчиков певчих….. В свой хор, с зарплатою Господину их за каждого по 20 рублей в год….</a:t>
            </a:r>
          </a:p>
          <a:p>
            <a:r>
              <a:rPr lang="ru-RU" dirty="0">
                <a:latin typeface="Times New Roman" panose="02020603050405020304" pitchFamily="18" charset="0"/>
                <a:cs typeface="Times New Roman" panose="02020603050405020304" pitchFamily="18" charset="0"/>
              </a:rPr>
              <a:t>Но несмотря ни на что, именно эти крепостные артисты и музыканты двигали развитие русского театра вперед. »</a:t>
            </a:r>
          </a:p>
        </p:txBody>
      </p:sp>
      <p:pic>
        <p:nvPicPr>
          <p:cNvPr id="5" name="Объект 4">
            <a:extLst>
              <a:ext uri="{FF2B5EF4-FFF2-40B4-BE49-F238E27FC236}">
                <a16:creationId xmlns:a16="http://schemas.microsoft.com/office/drawing/2014/main" id="{5126BB88-549F-4F0D-A283-57A5619F7FC4}"/>
              </a:ext>
            </a:extLst>
          </p:cNvPr>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6172200" y="2054815"/>
            <a:ext cx="5181600" cy="3892958"/>
          </a:xfrm>
          <a:prstGeom prst="rect">
            <a:avLst/>
          </a:prstGeom>
        </p:spPr>
      </p:pic>
    </p:spTree>
    <p:extLst>
      <p:ext uri="{BB962C8B-B14F-4D97-AF65-F5344CB8AC3E}">
        <p14:creationId xmlns:p14="http://schemas.microsoft.com/office/powerpoint/2010/main" val="41890313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EAFD19-3A8C-4E80-9C20-16A8B99B8953}"/>
              </a:ext>
            </a:extLst>
          </p:cNvPr>
          <p:cNvSpPr>
            <a:spLocks noGrp="1"/>
          </p:cNvSpPr>
          <p:nvPr>
            <p:ph type="title"/>
          </p:nvPr>
        </p:nvSpPr>
        <p:spPr>
          <a:xfrm>
            <a:off x="908050" y="365125"/>
            <a:ext cx="10515600" cy="1325563"/>
          </a:xfrm>
        </p:spPr>
        <p:txBody>
          <a:bodyPr>
            <a:noAutofit/>
          </a:bodyPr>
          <a:lstStyle/>
          <a:p>
            <a:pPr algn="ctr"/>
            <a:r>
              <a:rPr lang="ru-RU" sz="2400" dirty="0">
                <a:latin typeface="Times New Roman" panose="02020603050405020304" pitchFamily="18" charset="0"/>
                <a:cs typeface="Times New Roman" panose="02020603050405020304" pitchFamily="18" charset="0"/>
              </a:rPr>
              <a:t>Театр в России был одним из самых популярных видов искусства, и именно с театром было связано зарождение и развитие национальной композиторской школы. Ее формирование было главным итогом развития русской музыки 18 в. Это столетие  выдвинуло целую плеяду русских композиторов.</a:t>
            </a:r>
            <a:br>
              <a:rPr lang="ru-RU" sz="2400" dirty="0">
                <a:latin typeface="Times New Roman" panose="02020603050405020304" pitchFamily="18" charset="0"/>
                <a:cs typeface="Times New Roman" panose="02020603050405020304" pitchFamily="18" charset="0"/>
              </a:rPr>
            </a:br>
            <a:r>
              <a:rPr lang="ru-RU" sz="2400" b="1" dirty="0"/>
              <a:t>Евстигней Фомин </a:t>
            </a:r>
          </a:p>
        </p:txBody>
      </p:sp>
      <p:pic>
        <p:nvPicPr>
          <p:cNvPr id="5" name="Объект 4">
            <a:extLst>
              <a:ext uri="{FF2B5EF4-FFF2-40B4-BE49-F238E27FC236}">
                <a16:creationId xmlns:a16="http://schemas.microsoft.com/office/drawing/2014/main" id="{2D3D56F5-E3CC-4C92-BEF2-D06B7B74D2DD}"/>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838200" y="2058194"/>
            <a:ext cx="2946400" cy="2209800"/>
          </a:xfrm>
          <a:prstGeom prst="rect">
            <a:avLst/>
          </a:prstGeom>
        </p:spPr>
      </p:pic>
      <p:pic>
        <p:nvPicPr>
          <p:cNvPr id="6" name="Объект 5">
            <a:extLst>
              <a:ext uri="{FF2B5EF4-FFF2-40B4-BE49-F238E27FC236}">
                <a16:creationId xmlns:a16="http://schemas.microsoft.com/office/drawing/2014/main" id="{2E895A4D-76EC-4C00-A536-2AA0D395C718}"/>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8166100" y="2060724"/>
            <a:ext cx="3187700" cy="2387661"/>
          </a:xfrm>
          <a:prstGeom prst="rect">
            <a:avLst/>
          </a:prstGeom>
        </p:spPr>
      </p:pic>
      <p:pic>
        <p:nvPicPr>
          <p:cNvPr id="7" name="Рисунок 6">
            <a:extLst>
              <a:ext uri="{FF2B5EF4-FFF2-40B4-BE49-F238E27FC236}">
                <a16:creationId xmlns:a16="http://schemas.microsoft.com/office/drawing/2014/main" id="{E175D41E-F986-4570-9D78-D5919A6EFAA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939087" y="4593431"/>
            <a:ext cx="4025901" cy="2264569"/>
          </a:xfrm>
          <a:prstGeom prst="rect">
            <a:avLst/>
          </a:prstGeom>
        </p:spPr>
      </p:pic>
      <p:pic>
        <p:nvPicPr>
          <p:cNvPr id="8" name="Рисунок 7">
            <a:extLst>
              <a:ext uri="{FF2B5EF4-FFF2-40B4-BE49-F238E27FC236}">
                <a16:creationId xmlns:a16="http://schemas.microsoft.com/office/drawing/2014/main" id="{99FDF3EB-FB95-4F19-9971-16FA59759FA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8200" y="4295378"/>
            <a:ext cx="3327400" cy="2495550"/>
          </a:xfrm>
          <a:prstGeom prst="rect">
            <a:avLst/>
          </a:prstGeom>
        </p:spPr>
      </p:pic>
      <p:pic>
        <p:nvPicPr>
          <p:cNvPr id="9" name="Рисунок 8">
            <a:extLst>
              <a:ext uri="{FF2B5EF4-FFF2-40B4-BE49-F238E27FC236}">
                <a16:creationId xmlns:a16="http://schemas.microsoft.com/office/drawing/2014/main" id="{C7A16DA9-7884-4E27-B131-3F283E88E4C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33131" y="1965998"/>
            <a:ext cx="2865438" cy="3811311"/>
          </a:xfrm>
          <a:prstGeom prst="rect">
            <a:avLst/>
          </a:prstGeom>
        </p:spPr>
      </p:pic>
    </p:spTree>
    <p:extLst>
      <p:ext uri="{BB962C8B-B14F-4D97-AF65-F5344CB8AC3E}">
        <p14:creationId xmlns:p14="http://schemas.microsoft.com/office/powerpoint/2010/main" val="3213292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35C3C3-0C16-40DB-91CE-EE1F07B2765A}"/>
              </a:ext>
            </a:extLst>
          </p:cNvPr>
          <p:cNvSpPr>
            <a:spLocks noGrp="1"/>
          </p:cNvSpPr>
          <p:nvPr>
            <p:ph type="title"/>
          </p:nvPr>
        </p:nvSpPr>
        <p:spPr/>
        <p:txBody>
          <a:bodyPr>
            <a:noAutofit/>
          </a:bodyPr>
          <a:lstStyle/>
          <a:p>
            <a:pPr algn="ctr"/>
            <a:r>
              <a:rPr lang="ru-RU" sz="3200" dirty="0">
                <a:latin typeface="Times New Roman" panose="02020603050405020304" pitchFamily="18" charset="0"/>
                <a:cs typeface="Times New Roman" panose="02020603050405020304" pitchFamily="18" charset="0"/>
              </a:rPr>
              <a:t>Еще одним толчком для развития национальной композиторской школы стал интерес в фольклору.</a:t>
            </a:r>
          </a:p>
        </p:txBody>
      </p:sp>
      <p:sp>
        <p:nvSpPr>
          <p:cNvPr id="3" name="Объект 2">
            <a:extLst>
              <a:ext uri="{FF2B5EF4-FFF2-40B4-BE49-F238E27FC236}">
                <a16:creationId xmlns:a16="http://schemas.microsoft.com/office/drawing/2014/main" id="{4F99AD44-F67E-4863-A7F6-A8F9DCB0D56C}"/>
              </a:ext>
            </a:extLst>
          </p:cNvPr>
          <p:cNvSpPr>
            <a:spLocks noGrp="1"/>
          </p:cNvSpPr>
          <p:nvPr>
            <p:ph sz="half" idx="1"/>
          </p:nvPr>
        </p:nvSpPr>
        <p:spPr/>
        <p:txBody>
          <a:bodyPr>
            <a:normAutofit fontScale="92500" lnSpcReduction="10000"/>
          </a:bodyPr>
          <a:lstStyle/>
          <a:p>
            <a:r>
              <a:rPr lang="ru-RU" dirty="0">
                <a:latin typeface="Times New Roman" panose="02020603050405020304" pitchFamily="18" charset="0"/>
                <a:cs typeface="Times New Roman" panose="02020603050405020304" pitchFamily="18" charset="0"/>
              </a:rPr>
              <a:t>Народное пение было очень популярным в тот период. Его допускала сама императрица  Екатерина </a:t>
            </a:r>
            <a:r>
              <a:rPr lang="en-US"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В Царском селе она ходила смотреть хоровод сельских девочек, которые пели песни. С изучение народной песни  в России началось развитие профессионального композиторского творчества Только в  этом веке русские песни стали записывать, разрабатывать и изучать.</a:t>
            </a:r>
          </a:p>
        </p:txBody>
      </p:sp>
      <p:pic>
        <p:nvPicPr>
          <p:cNvPr id="5" name="Объект 4">
            <a:extLst>
              <a:ext uri="{FF2B5EF4-FFF2-40B4-BE49-F238E27FC236}">
                <a16:creationId xmlns:a16="http://schemas.microsoft.com/office/drawing/2014/main" id="{72334C86-2AB2-4855-AFD2-B840C914BEF0}"/>
              </a:ext>
            </a:extLst>
          </p:cNvPr>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6172200" y="2084760"/>
            <a:ext cx="5181600" cy="3833068"/>
          </a:xfrm>
          <a:prstGeom prst="rect">
            <a:avLst/>
          </a:prstGeom>
        </p:spPr>
      </p:pic>
    </p:spTree>
    <p:extLst>
      <p:ext uri="{BB962C8B-B14F-4D97-AF65-F5344CB8AC3E}">
        <p14:creationId xmlns:p14="http://schemas.microsoft.com/office/powerpoint/2010/main" val="4216456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AE711C-6F39-48DE-A19F-89B4B59B279A}"/>
              </a:ext>
            </a:extLst>
          </p:cNvPr>
          <p:cNvSpPr>
            <a:spLocks noGrp="1"/>
          </p:cNvSpPr>
          <p:nvPr>
            <p:ph type="title"/>
          </p:nvPr>
        </p:nvSpPr>
        <p:spPr/>
        <p:txBody>
          <a:bodyPr>
            <a:normAutofit fontScale="90000"/>
          </a:bodyPr>
          <a:lstStyle/>
          <a:p>
            <a:pPr algn="ctr"/>
            <a:r>
              <a:rPr lang="ru-RU" sz="3100" b="1" dirty="0">
                <a:latin typeface="Times New Roman" panose="02020603050405020304" pitchFamily="18" charset="0"/>
                <a:cs typeface="Times New Roman" panose="02020603050405020304" pitchFamily="18" charset="0"/>
              </a:rPr>
              <a:t>Все ,о чем мы говорили ,проявилось в русской литературе, драматургии, а также в музыкальном жанре , который зародился  в России в конце 18 в,- комической опере</a:t>
            </a:r>
            <a:r>
              <a:rPr lang="ru-RU" b="1" dirty="0">
                <a:latin typeface="Times New Roman" panose="02020603050405020304" pitchFamily="18" charset="0"/>
                <a:cs typeface="Times New Roman" panose="02020603050405020304" pitchFamily="18" charset="0"/>
              </a:rPr>
              <a:t>.</a:t>
            </a:r>
          </a:p>
        </p:txBody>
      </p:sp>
      <p:sp>
        <p:nvSpPr>
          <p:cNvPr id="3" name="Объект 2">
            <a:extLst>
              <a:ext uri="{FF2B5EF4-FFF2-40B4-BE49-F238E27FC236}">
                <a16:creationId xmlns:a16="http://schemas.microsoft.com/office/drawing/2014/main" id="{9EE5703B-6C86-4FF2-A496-E6FF05D48C0F}"/>
              </a:ext>
            </a:extLst>
          </p:cNvPr>
          <p:cNvSpPr>
            <a:spLocks noGrp="1"/>
          </p:cNvSpPr>
          <p:nvPr>
            <p:ph sz="half" idx="1"/>
          </p:nvPr>
        </p:nvSpPr>
        <p:spPr/>
        <p:txBody>
          <a:bodyPr>
            <a:normAutofit fontScale="92500" lnSpcReduction="20000"/>
          </a:bodyPr>
          <a:lstStyle/>
          <a:p>
            <a:r>
              <a:rPr lang="ru-RU" dirty="0">
                <a:latin typeface="Times New Roman" panose="02020603050405020304" pitchFamily="18" charset="0"/>
                <a:cs typeface="Times New Roman" panose="02020603050405020304" pitchFamily="18" charset="0"/>
              </a:rPr>
              <a:t>Русская комическая опера обязана своим рождением прежде всего литераторам. Это А. </a:t>
            </a:r>
            <a:r>
              <a:rPr lang="ru-RU" dirty="0" err="1">
                <a:latin typeface="Times New Roman" panose="02020603050405020304" pitchFamily="18" charset="0"/>
                <a:cs typeface="Times New Roman" panose="02020603050405020304" pitchFamily="18" charset="0"/>
              </a:rPr>
              <a:t>Сумарокров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М.Херасков</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Я.Княжнин</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А.Аблесимов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И.Крылов</a:t>
            </a:r>
            <a:r>
              <a:rPr lang="ru-RU" dirty="0">
                <a:latin typeface="Times New Roman" panose="02020603050405020304" pitchFamily="18" charset="0"/>
                <a:cs typeface="Times New Roman" panose="02020603050405020304" pitchFamily="18" charset="0"/>
              </a:rPr>
              <a:t>,  В. Капнист,  </a:t>
            </a:r>
            <a:r>
              <a:rPr lang="ru-RU" dirty="0" err="1">
                <a:latin typeface="Times New Roman" panose="02020603050405020304" pitchFamily="18" charset="0"/>
                <a:cs typeface="Times New Roman" panose="02020603050405020304" pitchFamily="18" charset="0"/>
              </a:rPr>
              <a:t>Н.Львов</a:t>
            </a:r>
            <a:r>
              <a:rPr lang="ru-RU" dirty="0">
                <a:latin typeface="Times New Roman" panose="02020603050405020304" pitchFamily="18" charset="0"/>
                <a:cs typeface="Times New Roman" panose="02020603050405020304" pitchFamily="18" charset="0"/>
              </a:rPr>
              <a:t> и др.</a:t>
            </a:r>
          </a:p>
          <a:p>
            <a:r>
              <a:rPr lang="ru-RU" dirty="0">
                <a:latin typeface="Times New Roman" panose="02020603050405020304" pitchFamily="18" charset="0"/>
                <a:cs typeface="Times New Roman" panose="02020603050405020304" pitchFamily="18" charset="0"/>
              </a:rPr>
              <a:t>Первые оперы представляли собой чередование разговорных диалогов и песенных номеров. Образцом для многих опер  послужила народно-бытовая опера</a:t>
            </a:r>
          </a:p>
          <a:p>
            <a:r>
              <a:rPr lang="ru-RU" dirty="0">
                <a:latin typeface="Times New Roman" panose="02020603050405020304" pitchFamily="18" charset="0"/>
                <a:cs typeface="Times New Roman" panose="02020603050405020304" pitchFamily="18" charset="0"/>
              </a:rPr>
              <a:t>. </a:t>
            </a:r>
          </a:p>
        </p:txBody>
      </p:sp>
      <p:sp>
        <p:nvSpPr>
          <p:cNvPr id="4" name="Объект 3">
            <a:extLst>
              <a:ext uri="{FF2B5EF4-FFF2-40B4-BE49-F238E27FC236}">
                <a16:creationId xmlns:a16="http://schemas.microsoft.com/office/drawing/2014/main" id="{E4ABC175-673E-42D5-A867-D5E7E470FF3A}"/>
              </a:ext>
            </a:extLst>
          </p:cNvPr>
          <p:cNvSpPr>
            <a:spLocks noGrp="1"/>
          </p:cNvSpPr>
          <p:nvPr>
            <p:ph sz="half" idx="2"/>
          </p:nvPr>
        </p:nvSpPr>
        <p:spPr/>
        <p:txBody>
          <a:bodyPr>
            <a:normAutofit fontScale="92500" lnSpcReduction="20000"/>
          </a:bodyPr>
          <a:lstStyle/>
          <a:p>
            <a:r>
              <a:rPr lang="ru-RU" sz="2400" dirty="0">
                <a:latin typeface="Times New Roman" panose="02020603050405020304" pitchFamily="18" charset="0"/>
                <a:cs typeface="Times New Roman" panose="02020603050405020304" pitchFamily="18" charset="0"/>
              </a:rPr>
              <a:t>Михаила Матвеевича Соколовского «Мельник-колдун, обманщик и </a:t>
            </a:r>
            <a:r>
              <a:rPr lang="ru-RU" sz="2400" dirty="0" err="1">
                <a:latin typeface="Times New Roman" panose="02020603050405020304" pitchFamily="18" charset="0"/>
                <a:cs typeface="Times New Roman" panose="02020603050405020304" pitchFamily="18" charset="0"/>
              </a:rPr>
              <a:t>сват».В</a:t>
            </a:r>
            <a:r>
              <a:rPr lang="ru-RU" sz="2400" dirty="0">
                <a:latin typeface="Times New Roman" panose="02020603050405020304" pitchFamily="18" charset="0"/>
                <a:cs typeface="Times New Roman" panose="02020603050405020304" pitchFamily="18" charset="0"/>
              </a:rPr>
              <a:t> этой опере веселый и хитрый Мельник одурачивает простодушных </a:t>
            </a:r>
            <a:r>
              <a:rPr lang="ru-RU" sz="2400" dirty="0" err="1">
                <a:latin typeface="Times New Roman" panose="02020603050405020304" pitchFamily="18" charset="0"/>
                <a:cs typeface="Times New Roman" panose="02020603050405020304" pitchFamily="18" charset="0"/>
              </a:rPr>
              <a:t>героев,выманивал</a:t>
            </a:r>
            <a:r>
              <a:rPr lang="ru-RU" sz="2400" dirty="0">
                <a:latin typeface="Times New Roman" panose="02020603050405020304" pitchFamily="18" charset="0"/>
                <a:cs typeface="Times New Roman" panose="02020603050405020304" pitchFamily="18" charset="0"/>
              </a:rPr>
              <a:t> у них деньги и содействовал общему благополучию, выступая в роли свата. Комедийное действие было тесно связано с сатирой</a:t>
            </a:r>
          </a:p>
        </p:txBody>
      </p:sp>
      <p:pic>
        <p:nvPicPr>
          <p:cNvPr id="5" name="Рисунок 4">
            <a:extLst>
              <a:ext uri="{FF2B5EF4-FFF2-40B4-BE49-F238E27FC236}">
                <a16:creationId xmlns:a16="http://schemas.microsoft.com/office/drawing/2014/main" id="{9F6606B5-3AC0-4F86-830A-9A16351E8765}"/>
              </a:ext>
            </a:extLst>
          </p:cNvPr>
          <p:cNvPicPr>
            <a:picLocks noChangeAspect="1"/>
          </p:cNvPicPr>
          <p:nvPr/>
        </p:nvPicPr>
        <p:blipFill>
          <a:blip r:embed="rId2"/>
          <a:stretch>
            <a:fillRect/>
          </a:stretch>
        </p:blipFill>
        <p:spPr>
          <a:xfrm>
            <a:off x="6096000" y="3786187"/>
            <a:ext cx="5461000" cy="3071813"/>
          </a:xfrm>
          <a:prstGeom prst="rect">
            <a:avLst/>
          </a:prstGeom>
        </p:spPr>
      </p:pic>
    </p:spTree>
    <p:extLst>
      <p:ext uri="{BB962C8B-B14F-4D97-AF65-F5344CB8AC3E}">
        <p14:creationId xmlns:p14="http://schemas.microsoft.com/office/powerpoint/2010/main" val="3567980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5A4884-4D19-45ED-B85D-836F0977E448}"/>
              </a:ext>
            </a:extLst>
          </p:cNvPr>
          <p:cNvSpPr>
            <a:spLocks noGrp="1"/>
          </p:cNvSpPr>
          <p:nvPr>
            <p:ph type="title"/>
          </p:nvPr>
        </p:nvSpPr>
        <p:spPr>
          <a:xfrm>
            <a:off x="838200" y="365125"/>
            <a:ext cx="10515600" cy="3546475"/>
          </a:xfrm>
        </p:spPr>
        <p:txBody>
          <a:bodyPr>
            <a:normAutofit/>
          </a:bodyPr>
          <a:lstStyle/>
          <a:p>
            <a:r>
              <a:rPr lang="ru-RU" sz="2800" dirty="0"/>
              <a:t>Список литературы </a:t>
            </a:r>
            <a:br>
              <a:rPr lang="ru-RU" sz="2800" dirty="0"/>
            </a:br>
            <a:r>
              <a:rPr lang="ru-RU" sz="2800" dirty="0"/>
              <a:t>1. </a:t>
            </a:r>
            <a:r>
              <a:rPr lang="ru-RU" sz="2800" dirty="0" err="1"/>
              <a:t>М.Шорникова</a:t>
            </a:r>
            <a:r>
              <a:rPr lang="ru-RU" sz="2800" dirty="0"/>
              <a:t> .Музыкальная литература 3 год обучения .</a:t>
            </a:r>
            <a:r>
              <a:rPr lang="ru-RU" sz="2800" dirty="0" err="1"/>
              <a:t>Ростов</a:t>
            </a:r>
            <a:r>
              <a:rPr lang="ru-RU" sz="2800" dirty="0"/>
              <a:t> –на-Дону,Феникс,2023</a:t>
            </a:r>
            <a:br>
              <a:rPr lang="ru-RU" sz="2800"/>
            </a:br>
            <a:br>
              <a:rPr lang="ru-RU" dirty="0"/>
            </a:br>
            <a:endParaRPr lang="ru-RU" dirty="0"/>
          </a:p>
        </p:txBody>
      </p:sp>
    </p:spTree>
    <p:extLst>
      <p:ext uri="{BB962C8B-B14F-4D97-AF65-F5344CB8AC3E}">
        <p14:creationId xmlns:p14="http://schemas.microsoft.com/office/powerpoint/2010/main" val="1203639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B8B1E5-42C3-4374-8CA4-F7D6E32AACF9}"/>
              </a:ext>
            </a:extLst>
          </p:cNvPr>
          <p:cNvSpPr>
            <a:spLocks noGrp="1"/>
          </p:cNvSpPr>
          <p:nvPr>
            <p:ph type="title"/>
          </p:nvPr>
        </p:nvSpPr>
        <p:spPr/>
        <p:txBody>
          <a:bodyPr>
            <a:normAutofit/>
          </a:bodyPr>
          <a:lstStyle/>
          <a:p>
            <a:r>
              <a:rPr lang="ru-RU" dirty="0">
                <a:latin typeface="Times New Roman" panose="02020603050405020304" pitchFamily="18" charset="0"/>
                <a:cs typeface="Times New Roman" panose="02020603050405020304" pitchFamily="18" charset="0"/>
              </a:rPr>
              <a:t>В этом веке в России рождались новые формы музицирования и новые жанры </a:t>
            </a:r>
          </a:p>
        </p:txBody>
      </p:sp>
      <p:sp>
        <p:nvSpPr>
          <p:cNvPr id="3" name="Объект 2">
            <a:extLst>
              <a:ext uri="{FF2B5EF4-FFF2-40B4-BE49-F238E27FC236}">
                <a16:creationId xmlns:a16="http://schemas.microsoft.com/office/drawing/2014/main" id="{D6780D57-0691-427C-ACA4-74A70E956415}"/>
              </a:ext>
            </a:extLst>
          </p:cNvPr>
          <p:cNvSpPr>
            <a:spLocks noGrp="1"/>
          </p:cNvSpPr>
          <p:nvPr>
            <p:ph sz="half" idx="1"/>
          </p:nvPr>
        </p:nvSpPr>
        <p:spPr>
          <a:xfrm>
            <a:off x="1054100" y="2336799"/>
            <a:ext cx="4965700" cy="3840163"/>
          </a:xfrm>
        </p:spPr>
        <p:txBody>
          <a:bodyPr/>
          <a:lstStyle/>
          <a:p>
            <a:r>
              <a:rPr lang="ru-RU" dirty="0">
                <a:latin typeface="Times New Roman" panose="02020603050405020304" pitchFamily="18" charset="0"/>
                <a:cs typeface="Times New Roman" panose="02020603050405020304" pitchFamily="18" charset="0"/>
              </a:rPr>
              <a:t>Про приказу </a:t>
            </a:r>
            <a:r>
              <a:rPr lang="ru-RU" dirty="0" err="1">
                <a:latin typeface="Times New Roman" panose="02020603050405020304" pitchFamily="18" charset="0"/>
                <a:cs typeface="Times New Roman" panose="02020603050405020304" pitchFamily="18" charset="0"/>
              </a:rPr>
              <a:t>ПетраI</a:t>
            </a:r>
            <a:r>
              <a:rPr lang="ru-RU" dirty="0">
                <a:latin typeface="Times New Roman" panose="02020603050405020304" pitchFamily="18" charset="0"/>
                <a:cs typeface="Times New Roman" panose="02020603050405020304" pitchFamily="18" charset="0"/>
              </a:rPr>
              <a:t> во всех русских армиях были созданы духовые оркестры . Они играли на парадах и празднествах. В честь побед русского оружия звучали хоровые песни- «приветственные», или «</a:t>
            </a:r>
            <a:r>
              <a:rPr lang="ru-RU" dirty="0" err="1">
                <a:latin typeface="Times New Roman" panose="02020603050405020304" pitchFamily="18" charset="0"/>
                <a:cs typeface="Times New Roman" panose="02020603050405020304" pitchFamily="18" charset="0"/>
              </a:rPr>
              <a:t>виватные</a:t>
            </a:r>
            <a:r>
              <a:rPr lang="ru-RU" dirty="0">
                <a:latin typeface="Times New Roman" panose="02020603050405020304" pitchFamily="18" charset="0"/>
                <a:cs typeface="Times New Roman" panose="02020603050405020304" pitchFamily="18" charset="0"/>
              </a:rPr>
              <a:t>».</a:t>
            </a:r>
          </a:p>
        </p:txBody>
      </p:sp>
      <p:pic>
        <p:nvPicPr>
          <p:cNvPr id="5" name="Объект 4">
            <a:extLst>
              <a:ext uri="{FF2B5EF4-FFF2-40B4-BE49-F238E27FC236}">
                <a16:creationId xmlns:a16="http://schemas.microsoft.com/office/drawing/2014/main" id="{5BFDE0DE-7271-451D-97BC-EF043DFBEFA7}"/>
              </a:ext>
            </a:extLst>
          </p:cNvPr>
          <p:cNvPicPr>
            <a:picLocks noGrp="1" noChangeAspect="1"/>
          </p:cNvPicPr>
          <p:nvPr>
            <p:ph sz="half" idx="2"/>
          </p:nvPr>
        </p:nvPicPr>
        <p:blipFill>
          <a:blip r:embed="rId2"/>
          <a:stretch>
            <a:fillRect/>
          </a:stretch>
        </p:blipFill>
        <p:spPr>
          <a:xfrm>
            <a:off x="7371478" y="1825625"/>
            <a:ext cx="2783043" cy="4351338"/>
          </a:xfrm>
          <a:prstGeom prst="rect">
            <a:avLst/>
          </a:prstGeom>
        </p:spPr>
      </p:pic>
    </p:spTree>
    <p:extLst>
      <p:ext uri="{BB962C8B-B14F-4D97-AF65-F5344CB8AC3E}">
        <p14:creationId xmlns:p14="http://schemas.microsoft.com/office/powerpoint/2010/main" val="2778690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E2DFC2-2D27-452A-AD34-1C66EFC3C1F8}"/>
              </a:ext>
            </a:extLst>
          </p:cNvPr>
          <p:cNvSpPr>
            <a:spLocks noGrp="1"/>
          </p:cNvSpPr>
          <p:nvPr>
            <p:ph type="title"/>
          </p:nvPr>
        </p:nvSpPr>
        <p:spPr/>
        <p:txBody>
          <a:bodyPr>
            <a:noAutofit/>
          </a:bodyPr>
          <a:lstStyle/>
          <a:p>
            <a:pPr algn="ctr"/>
            <a:r>
              <a:rPr lang="ru-RU" sz="3200" dirty="0">
                <a:latin typeface="Times New Roman" panose="02020603050405020304" pitchFamily="18" charset="0"/>
                <a:cs typeface="Times New Roman" panose="02020603050405020304" pitchFamily="18" charset="0"/>
              </a:rPr>
              <a:t>Любовные кантаты  в любительских домашних концертах пели под  аккомпанемент арфы, гитары, клавесина .</a:t>
            </a:r>
          </a:p>
        </p:txBody>
      </p:sp>
      <p:pic>
        <p:nvPicPr>
          <p:cNvPr id="5" name="Объект 4">
            <a:extLst>
              <a:ext uri="{FF2B5EF4-FFF2-40B4-BE49-F238E27FC236}">
                <a16:creationId xmlns:a16="http://schemas.microsoft.com/office/drawing/2014/main" id="{E9441A40-B18A-466A-8A86-0EDE8841AAF9}"/>
              </a:ext>
            </a:extLst>
          </p:cNvPr>
          <p:cNvPicPr>
            <a:picLocks noGrp="1" noChangeAspect="1"/>
          </p:cNvPicPr>
          <p:nvPr>
            <p:ph sz="half" idx="1"/>
          </p:nvPr>
        </p:nvPicPr>
        <p:blipFill>
          <a:blip r:embed="rId2"/>
          <a:stretch>
            <a:fillRect/>
          </a:stretch>
        </p:blipFill>
        <p:spPr>
          <a:xfrm>
            <a:off x="292100" y="1690688"/>
            <a:ext cx="5727700" cy="4684712"/>
          </a:xfrm>
          <a:prstGeom prst="rect">
            <a:avLst/>
          </a:prstGeom>
        </p:spPr>
      </p:pic>
      <p:pic>
        <p:nvPicPr>
          <p:cNvPr id="6" name="Объект 5">
            <a:extLst>
              <a:ext uri="{FF2B5EF4-FFF2-40B4-BE49-F238E27FC236}">
                <a16:creationId xmlns:a16="http://schemas.microsoft.com/office/drawing/2014/main" id="{51BF8284-3E11-4FD5-8FC5-551134AC12A8}"/>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6172200" y="2002287"/>
            <a:ext cx="5181600" cy="3998013"/>
          </a:xfrm>
          <a:prstGeom prst="rect">
            <a:avLst/>
          </a:prstGeom>
        </p:spPr>
      </p:pic>
    </p:spTree>
    <p:extLst>
      <p:ext uri="{BB962C8B-B14F-4D97-AF65-F5344CB8AC3E}">
        <p14:creationId xmlns:p14="http://schemas.microsoft.com/office/powerpoint/2010/main" val="2348038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57811C-D21F-4696-8D9D-FD0207F21ADE}"/>
              </a:ext>
            </a:extLst>
          </p:cNvPr>
          <p:cNvSpPr>
            <a:spLocks noGrp="1"/>
          </p:cNvSpPr>
          <p:nvPr>
            <p:ph type="title"/>
          </p:nvPr>
        </p:nvSpPr>
        <p:spPr/>
        <p:txBody>
          <a:bodyPr>
            <a:noAutofit/>
          </a:bodyPr>
          <a:lstStyle/>
          <a:p>
            <a:pPr algn="ctr"/>
            <a:r>
              <a:rPr lang="ru-RU" sz="3200" dirty="0">
                <a:latin typeface="Times New Roman" panose="02020603050405020304" pitchFamily="18" charset="0"/>
                <a:cs typeface="Times New Roman" panose="02020603050405020304" pitchFamily="18" charset="0"/>
              </a:rPr>
              <a:t>На ассамблеях в царском дворце танцевали </a:t>
            </a:r>
            <a:r>
              <a:rPr lang="ru-RU" sz="3200" dirty="0" err="1">
                <a:latin typeface="Times New Roman" panose="02020603050405020304" pitchFamily="18" charset="0"/>
                <a:cs typeface="Times New Roman" panose="02020603050405020304" pitchFamily="18" charset="0"/>
              </a:rPr>
              <a:t>аллеманду</a:t>
            </a:r>
            <a:r>
              <a:rPr lang="ru-RU" sz="3200" dirty="0">
                <a:latin typeface="Times New Roman" panose="02020603050405020304" pitchFamily="18" charset="0"/>
                <a:cs typeface="Times New Roman" panose="02020603050405020304" pitchFamily="18" charset="0"/>
              </a:rPr>
              <a:t>, менуэт, гавот-танцы пришедшие из Европы.</a:t>
            </a:r>
          </a:p>
        </p:txBody>
      </p:sp>
      <p:pic>
        <p:nvPicPr>
          <p:cNvPr id="5" name="Объект 4">
            <a:extLst>
              <a:ext uri="{FF2B5EF4-FFF2-40B4-BE49-F238E27FC236}">
                <a16:creationId xmlns:a16="http://schemas.microsoft.com/office/drawing/2014/main" id="{8400183E-7B4E-4B37-B24D-941527073314}"/>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203200" y="1511301"/>
            <a:ext cx="5816600" cy="4981574"/>
          </a:xfrm>
          <a:prstGeom prst="rect">
            <a:avLst/>
          </a:prstGeom>
        </p:spPr>
      </p:pic>
      <p:pic>
        <p:nvPicPr>
          <p:cNvPr id="6" name="Объект 5">
            <a:extLst>
              <a:ext uri="{FF2B5EF4-FFF2-40B4-BE49-F238E27FC236}">
                <a16:creationId xmlns:a16="http://schemas.microsoft.com/office/drawing/2014/main" id="{05C2DD6D-83FB-4167-8C3F-C4A2CC0961F6}"/>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6172200" y="2055603"/>
            <a:ext cx="5181600" cy="3891381"/>
          </a:xfrm>
          <a:prstGeom prst="rect">
            <a:avLst/>
          </a:prstGeom>
        </p:spPr>
      </p:pic>
    </p:spTree>
    <p:extLst>
      <p:ext uri="{BB962C8B-B14F-4D97-AF65-F5344CB8AC3E}">
        <p14:creationId xmlns:p14="http://schemas.microsoft.com/office/powerpoint/2010/main" val="1506069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C9981C-71A0-430D-8276-18FC68E8D109}"/>
              </a:ext>
            </a:extLst>
          </p:cNvPr>
          <p:cNvSpPr>
            <a:spLocks noGrp="1"/>
          </p:cNvSpPr>
          <p:nvPr>
            <p:ph type="title"/>
          </p:nvPr>
        </p:nvSpPr>
        <p:spPr/>
        <p:txBody>
          <a:bodyPr>
            <a:normAutofit/>
          </a:bodyPr>
          <a:lstStyle/>
          <a:p>
            <a:pPr algn="ctr"/>
            <a:r>
              <a:rPr lang="ru-RU" sz="3200" dirty="0">
                <a:latin typeface="Times New Roman" panose="02020603050405020304" pitchFamily="18" charset="0"/>
                <a:cs typeface="Times New Roman" panose="02020603050405020304" pitchFamily="18" charset="0"/>
              </a:rPr>
              <a:t>Популярными стали крепостные оркестры, которые создавались в усадьбах помещиков. </a:t>
            </a:r>
          </a:p>
        </p:txBody>
      </p:sp>
      <p:pic>
        <p:nvPicPr>
          <p:cNvPr id="5" name="Объект 4">
            <a:extLst>
              <a:ext uri="{FF2B5EF4-FFF2-40B4-BE49-F238E27FC236}">
                <a16:creationId xmlns:a16="http://schemas.microsoft.com/office/drawing/2014/main" id="{A5460B68-C1E4-4272-B5BF-2459138F1F83}"/>
              </a:ext>
            </a:extLst>
          </p:cNvPr>
          <p:cNvPicPr>
            <a:picLocks noGrp="1" noChangeAspect="1"/>
          </p:cNvPicPr>
          <p:nvPr>
            <p:ph sz="half" idx="1"/>
          </p:nvPr>
        </p:nvPicPr>
        <p:blipFill>
          <a:blip r:embed="rId2"/>
          <a:stretch>
            <a:fillRect/>
          </a:stretch>
        </p:blipFill>
        <p:spPr>
          <a:xfrm>
            <a:off x="838200" y="1690688"/>
            <a:ext cx="10515600" cy="4964112"/>
          </a:xfrm>
          <a:prstGeom prst="rect">
            <a:avLst/>
          </a:prstGeom>
        </p:spPr>
      </p:pic>
      <p:sp>
        <p:nvSpPr>
          <p:cNvPr id="4" name="Объект 3">
            <a:extLst>
              <a:ext uri="{FF2B5EF4-FFF2-40B4-BE49-F238E27FC236}">
                <a16:creationId xmlns:a16="http://schemas.microsoft.com/office/drawing/2014/main" id="{D659F392-1175-4427-B41D-40B6908522FA}"/>
              </a:ext>
            </a:extLst>
          </p:cNvPr>
          <p:cNvSpPr>
            <a:spLocks noGrp="1"/>
          </p:cNvSpPr>
          <p:nvPr>
            <p:ph sz="half" idx="2"/>
          </p:nvPr>
        </p:nvSpPr>
        <p:spPr/>
        <p:txBody>
          <a:bodyPr/>
          <a:lstStyle/>
          <a:p>
            <a:endParaRPr lang="ru-RU"/>
          </a:p>
        </p:txBody>
      </p:sp>
    </p:spTree>
    <p:extLst>
      <p:ext uri="{BB962C8B-B14F-4D97-AF65-F5344CB8AC3E}">
        <p14:creationId xmlns:p14="http://schemas.microsoft.com/office/powerpoint/2010/main" val="3249846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7B3FA3-2254-4629-AB82-C96569E3574D}"/>
              </a:ext>
            </a:extLst>
          </p:cNvPr>
          <p:cNvSpPr>
            <a:spLocks noGrp="1"/>
          </p:cNvSpPr>
          <p:nvPr>
            <p:ph type="title"/>
          </p:nvPr>
        </p:nvSpPr>
        <p:spPr/>
        <p:txBody>
          <a:bodyPr/>
          <a:lstStyle/>
          <a:p>
            <a:r>
              <a:rPr lang="ru-RU" dirty="0"/>
              <a:t>Особой популярностью пользовались роговые оркестры.</a:t>
            </a:r>
          </a:p>
        </p:txBody>
      </p:sp>
      <p:pic>
        <p:nvPicPr>
          <p:cNvPr id="5" name="Объект 4">
            <a:extLst>
              <a:ext uri="{FF2B5EF4-FFF2-40B4-BE49-F238E27FC236}">
                <a16:creationId xmlns:a16="http://schemas.microsoft.com/office/drawing/2014/main" id="{FA60FB29-3B79-481C-A0F0-34E741E4763C}"/>
              </a:ext>
            </a:extLst>
          </p:cNvPr>
          <p:cNvPicPr>
            <a:picLocks noGrp="1" noChangeAspect="1"/>
          </p:cNvPicPr>
          <p:nvPr>
            <p:ph sz="half" idx="1"/>
          </p:nvPr>
        </p:nvPicPr>
        <p:blipFill>
          <a:blip r:embed="rId2"/>
          <a:stretch>
            <a:fillRect/>
          </a:stretch>
        </p:blipFill>
        <p:spPr>
          <a:xfrm>
            <a:off x="342900" y="1690687"/>
            <a:ext cx="5676900" cy="4802187"/>
          </a:xfrm>
          <a:prstGeom prst="rect">
            <a:avLst/>
          </a:prstGeom>
        </p:spPr>
      </p:pic>
      <p:sp>
        <p:nvSpPr>
          <p:cNvPr id="4" name="Объект 3">
            <a:extLst>
              <a:ext uri="{FF2B5EF4-FFF2-40B4-BE49-F238E27FC236}">
                <a16:creationId xmlns:a16="http://schemas.microsoft.com/office/drawing/2014/main" id="{24D3C9B9-3C35-4D1D-8EBD-D611D08F1004}"/>
              </a:ext>
            </a:extLst>
          </p:cNvPr>
          <p:cNvSpPr>
            <a:spLocks noGrp="1"/>
          </p:cNvSpPr>
          <p:nvPr>
            <p:ph sz="half" idx="2"/>
          </p:nvPr>
        </p:nvSpPr>
        <p:spPr/>
        <p:txBody>
          <a:bodyPr/>
          <a:lstStyle/>
          <a:p>
            <a:r>
              <a:rPr lang="ru-RU" dirty="0"/>
              <a:t>Проявился этот оркестр в середине 18 в , просуществовал примерно 100 лет и исчез.</a:t>
            </a:r>
          </a:p>
          <a:p>
            <a:r>
              <a:rPr lang="ru-RU" dirty="0"/>
              <a:t>В наше время такого оркестра нет.</a:t>
            </a:r>
          </a:p>
          <a:p>
            <a:r>
              <a:rPr lang="ru-RU" dirty="0"/>
              <a:t>И ни в одной другой стране такого оркестра не было. </a:t>
            </a:r>
          </a:p>
        </p:txBody>
      </p:sp>
    </p:spTree>
    <p:extLst>
      <p:ext uri="{BB962C8B-B14F-4D97-AF65-F5344CB8AC3E}">
        <p14:creationId xmlns:p14="http://schemas.microsoft.com/office/powerpoint/2010/main" val="3490673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75C8ED-B850-4F53-BC21-07E9A2CE035D}"/>
              </a:ext>
            </a:extLst>
          </p:cNvPr>
          <p:cNvSpPr>
            <a:spLocks noGrp="1"/>
          </p:cNvSpPr>
          <p:nvPr>
            <p:ph type="title"/>
          </p:nvPr>
        </p:nvSpPr>
        <p:spPr/>
        <p:txBody>
          <a:bodyPr>
            <a:normAutofit/>
          </a:bodyPr>
          <a:lstStyle/>
          <a:p>
            <a:pPr algn="ctr"/>
            <a:r>
              <a:rPr lang="ru-RU" sz="4000" dirty="0">
                <a:latin typeface="Times New Roman" panose="02020603050405020304" pitchFamily="18" charset="0"/>
                <a:cs typeface="Times New Roman" panose="02020603050405020304" pitchFamily="18" charset="0"/>
              </a:rPr>
              <a:t>В 20 в  </a:t>
            </a:r>
            <a:r>
              <a:rPr lang="ru-RU" sz="4000" dirty="0" err="1">
                <a:latin typeface="Times New Roman" panose="02020603050405020304" pitchFamily="18" charset="0"/>
                <a:cs typeface="Times New Roman" panose="02020603050405020304" pitchFamily="18" charset="0"/>
              </a:rPr>
              <a:t>в</a:t>
            </a:r>
            <a:r>
              <a:rPr lang="ru-RU" sz="4000" dirty="0">
                <a:latin typeface="Times New Roman" panose="02020603050405020304" pitchFamily="18" charset="0"/>
                <a:cs typeface="Times New Roman" panose="02020603050405020304" pitchFamily="18" charset="0"/>
              </a:rPr>
              <a:t> нашей стране возродили эту традицию.</a:t>
            </a:r>
          </a:p>
        </p:txBody>
      </p:sp>
      <p:sp>
        <p:nvSpPr>
          <p:cNvPr id="3" name="Объект 2">
            <a:extLst>
              <a:ext uri="{FF2B5EF4-FFF2-40B4-BE49-F238E27FC236}">
                <a16:creationId xmlns:a16="http://schemas.microsoft.com/office/drawing/2014/main" id="{E2B88CE9-4488-4F03-810D-08662FDD8CC0}"/>
              </a:ext>
            </a:extLst>
          </p:cNvPr>
          <p:cNvSpPr>
            <a:spLocks noGrp="1"/>
          </p:cNvSpPr>
          <p:nvPr>
            <p:ph sz="half" idx="1"/>
          </p:nvPr>
        </p:nvSpPr>
        <p:spPr/>
        <p:txBody>
          <a:bodyPr/>
          <a:lstStyle/>
          <a:p>
            <a:r>
              <a:rPr lang="ru-RU" dirty="0">
                <a:latin typeface="Times New Roman" panose="02020603050405020304" pitchFamily="18" charset="0"/>
                <a:cs typeface="Times New Roman" panose="02020603050405020304" pitchFamily="18" charset="0"/>
              </a:rPr>
              <a:t>В Российской академии </a:t>
            </a:r>
            <a:r>
              <a:rPr lang="ru-RU" dirty="0" err="1">
                <a:latin typeface="Times New Roman" panose="02020603050405020304" pitchFamily="18" charset="0"/>
                <a:cs typeface="Times New Roman" panose="02020603050405020304" pitchFamily="18" charset="0"/>
              </a:rPr>
              <a:t>им.Гнесиных</a:t>
            </a:r>
            <a:r>
              <a:rPr lang="ru-RU" dirty="0">
                <a:latin typeface="Times New Roman" panose="02020603050405020304" pitchFamily="18" charset="0"/>
                <a:cs typeface="Times New Roman" panose="02020603050405020304" pitchFamily="18" charset="0"/>
              </a:rPr>
              <a:t> в начале 80х годов даже было открыто отделени6е рожечников. В городах Золотого кольца Владимире, Суздале были созданы роговые оркестры, дававшие концерты. Но не всем удалось послушать такое уникальное явление, как роговой оркестр. </a:t>
            </a:r>
          </a:p>
        </p:txBody>
      </p:sp>
      <p:pic>
        <p:nvPicPr>
          <p:cNvPr id="5" name="Объект 4">
            <a:extLst>
              <a:ext uri="{FF2B5EF4-FFF2-40B4-BE49-F238E27FC236}">
                <a16:creationId xmlns:a16="http://schemas.microsoft.com/office/drawing/2014/main" id="{B23CFD5B-A51D-418A-A0AC-DD0FBCA315E2}"/>
              </a:ext>
            </a:extLst>
          </p:cNvPr>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6172200" y="2285166"/>
            <a:ext cx="5181600" cy="3432256"/>
          </a:xfrm>
          <a:prstGeom prst="rect">
            <a:avLst/>
          </a:prstGeom>
        </p:spPr>
      </p:pic>
    </p:spTree>
    <p:extLst>
      <p:ext uri="{BB962C8B-B14F-4D97-AF65-F5344CB8AC3E}">
        <p14:creationId xmlns:p14="http://schemas.microsoft.com/office/powerpoint/2010/main" val="3137345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81178D-7E85-48BF-997F-375EE4EB6282}"/>
              </a:ext>
            </a:extLst>
          </p:cNvPr>
          <p:cNvSpPr>
            <a:spLocks noGrp="1"/>
          </p:cNvSpPr>
          <p:nvPr>
            <p:ph type="title"/>
          </p:nvPr>
        </p:nvSpPr>
        <p:spPr/>
        <p:txBody>
          <a:bodyPr/>
          <a:lstStyle/>
          <a:p>
            <a:pPr algn="ctr"/>
            <a:r>
              <a:rPr lang="ru-RU" dirty="0">
                <a:latin typeface="Times New Roman" panose="02020603050405020304" pitchFamily="18" charset="0"/>
                <a:cs typeface="Times New Roman" panose="02020603050405020304" pitchFamily="18" charset="0"/>
              </a:rPr>
              <a:t>История роговых оркестров</a:t>
            </a:r>
          </a:p>
        </p:txBody>
      </p:sp>
      <p:sp>
        <p:nvSpPr>
          <p:cNvPr id="3" name="Объект 2">
            <a:extLst>
              <a:ext uri="{FF2B5EF4-FFF2-40B4-BE49-F238E27FC236}">
                <a16:creationId xmlns:a16="http://schemas.microsoft.com/office/drawing/2014/main" id="{7C928F9C-C972-401B-BBB6-72DD51EFFE9E}"/>
              </a:ext>
            </a:extLst>
          </p:cNvPr>
          <p:cNvSpPr>
            <a:spLocks noGrp="1"/>
          </p:cNvSpPr>
          <p:nvPr>
            <p:ph sz="half" idx="1"/>
          </p:nvPr>
        </p:nvSpPr>
        <p:spPr>
          <a:xfrm>
            <a:off x="533400" y="1409700"/>
            <a:ext cx="5486400" cy="5083175"/>
          </a:xfrm>
        </p:spPr>
        <p:txBody>
          <a:bodyPr>
            <a:normAutofit fontScale="77500" lnSpcReduction="20000"/>
          </a:bodyPr>
          <a:lstStyle/>
          <a:p>
            <a:r>
              <a:rPr lang="ru-RU" dirty="0">
                <a:latin typeface="Times New Roman" panose="02020603050405020304" pitchFamily="18" charset="0"/>
                <a:cs typeface="Times New Roman" panose="02020603050405020304" pitchFamily="18" charset="0"/>
              </a:rPr>
              <a:t>Первые оркестры состояли из охотничьих рогов разной величины. Самые большие из них лежали на специальной подставке. Каждый рог издавал только один звук. Поэтому для исполнения самой простой пьесы требовалось 50 музыкантов. </a:t>
            </a:r>
          </a:p>
          <a:p>
            <a:r>
              <a:rPr lang="ru-RU" dirty="0">
                <a:latin typeface="Times New Roman" panose="02020603050405020304" pitchFamily="18" charset="0"/>
                <a:cs typeface="Times New Roman" panose="02020603050405020304" pitchFamily="18" charset="0"/>
              </a:rPr>
              <a:t>Играть в роговом оркестре было сложно и мучительно. Музыкант превращался как бы в клавишу, на которую нажимает капельмейстер: ведь он должен был играть один единственный звук точно-вовремя и указанной длительности. Добровольно в этих оркестрах никто играть не хотел , поэтому такие оркестры состояли в основном   из крепостных музыкантов и принадлежали знатным </a:t>
            </a:r>
            <a:r>
              <a:rPr lang="ru-RU" dirty="0" err="1">
                <a:latin typeface="Times New Roman" panose="02020603050405020304" pitchFamily="18" charset="0"/>
                <a:cs typeface="Times New Roman" panose="02020603050405020304" pitchFamily="18" charset="0"/>
              </a:rPr>
              <a:t>вельможам.В</a:t>
            </a:r>
            <a:r>
              <a:rPr lang="ru-RU" dirty="0">
                <a:latin typeface="Times New Roman" panose="02020603050405020304" pitchFamily="18" charset="0"/>
                <a:cs typeface="Times New Roman" panose="02020603050405020304" pitchFamily="18" charset="0"/>
              </a:rPr>
              <a:t> начале 19 в славился рогов</a:t>
            </a:r>
            <a:r>
              <a:rPr lang="ru-RU" dirty="0"/>
              <a:t>ой театр </a:t>
            </a:r>
            <a:r>
              <a:rPr lang="ru-RU" dirty="0" err="1"/>
              <a:t>К.С.Нарышкина</a:t>
            </a:r>
            <a:endParaRPr lang="ru-RU" dirty="0"/>
          </a:p>
        </p:txBody>
      </p:sp>
      <p:pic>
        <p:nvPicPr>
          <p:cNvPr id="5" name="Объект 4">
            <a:extLst>
              <a:ext uri="{FF2B5EF4-FFF2-40B4-BE49-F238E27FC236}">
                <a16:creationId xmlns:a16="http://schemas.microsoft.com/office/drawing/2014/main" id="{10844438-7972-4621-8A5D-B8D198F205CB}"/>
              </a:ext>
            </a:extLst>
          </p:cNvPr>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7627573" y="1825625"/>
            <a:ext cx="2270854" cy="4351338"/>
          </a:xfrm>
          <a:prstGeom prst="rect">
            <a:avLst/>
          </a:prstGeom>
        </p:spPr>
      </p:pic>
    </p:spTree>
    <p:extLst>
      <p:ext uri="{BB962C8B-B14F-4D97-AF65-F5344CB8AC3E}">
        <p14:creationId xmlns:p14="http://schemas.microsoft.com/office/powerpoint/2010/main" val="1781537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73A9A8-1770-4015-B439-ECA3D0E72842}"/>
              </a:ext>
            </a:extLst>
          </p:cNvPr>
          <p:cNvSpPr>
            <a:spLocks noGrp="1"/>
          </p:cNvSpPr>
          <p:nvPr>
            <p:ph type="title"/>
          </p:nvPr>
        </p:nvSpPr>
        <p:spPr/>
        <p:txBody>
          <a:bodyPr>
            <a:noAutofit/>
          </a:bodyPr>
          <a:lstStyle/>
          <a:p>
            <a:pPr algn="ctr"/>
            <a:r>
              <a:rPr lang="ru-RU" sz="3600" dirty="0">
                <a:latin typeface="Times New Roman" panose="02020603050405020304" pitchFamily="18" charset="0"/>
                <a:cs typeface="Times New Roman" panose="02020603050405020304" pitchFamily="18" charset="0"/>
              </a:rPr>
              <a:t>В конце 17 в появились крепостные театры. Через 100 лет их насчитывалось уже больше 170.</a:t>
            </a:r>
          </a:p>
        </p:txBody>
      </p:sp>
      <p:pic>
        <p:nvPicPr>
          <p:cNvPr id="5" name="Объект 4">
            <a:extLst>
              <a:ext uri="{FF2B5EF4-FFF2-40B4-BE49-F238E27FC236}">
                <a16:creationId xmlns:a16="http://schemas.microsoft.com/office/drawing/2014/main" id="{BAE6C381-F131-413A-943B-16CF6D6F5F25}"/>
              </a:ext>
            </a:extLst>
          </p:cNvPr>
          <p:cNvPicPr>
            <a:picLocks noGrp="1" noChangeAspect="1"/>
          </p:cNvPicPr>
          <p:nvPr>
            <p:ph sz="half" idx="1"/>
          </p:nvPr>
        </p:nvPicPr>
        <p:blipFill>
          <a:blip r:embed="rId2"/>
          <a:stretch>
            <a:fillRect/>
          </a:stretch>
        </p:blipFill>
        <p:spPr>
          <a:xfrm>
            <a:off x="1828800" y="1690688"/>
            <a:ext cx="8826500" cy="5065711"/>
          </a:xfrm>
          <a:prstGeom prst="rect">
            <a:avLst/>
          </a:prstGeom>
        </p:spPr>
      </p:pic>
      <p:sp>
        <p:nvSpPr>
          <p:cNvPr id="4" name="Объект 3">
            <a:extLst>
              <a:ext uri="{FF2B5EF4-FFF2-40B4-BE49-F238E27FC236}">
                <a16:creationId xmlns:a16="http://schemas.microsoft.com/office/drawing/2014/main" id="{86197CDA-A08F-47FF-8E3F-D9E2ACF97507}"/>
              </a:ext>
            </a:extLst>
          </p:cNvPr>
          <p:cNvSpPr>
            <a:spLocks noGrp="1"/>
          </p:cNvSpPr>
          <p:nvPr>
            <p:ph sz="half" idx="2"/>
          </p:nvPr>
        </p:nvSpPr>
        <p:spPr/>
        <p:txBody>
          <a:bodyPr/>
          <a:lstStyle/>
          <a:p>
            <a:endParaRPr lang="ru-RU"/>
          </a:p>
        </p:txBody>
      </p:sp>
    </p:spTree>
    <p:extLst>
      <p:ext uri="{BB962C8B-B14F-4D97-AF65-F5344CB8AC3E}">
        <p14:creationId xmlns:p14="http://schemas.microsoft.com/office/powerpoint/2010/main" val="269476630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235</TotalTime>
  <Words>742</Words>
  <Application>Microsoft Office PowerPoint</Application>
  <PresentationFormat>Широкоэкранный</PresentationFormat>
  <Paragraphs>32</Paragraphs>
  <Slides>15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Calibri</vt:lpstr>
      <vt:lpstr>Calibri Light</vt:lpstr>
      <vt:lpstr>Times New Roman</vt:lpstr>
      <vt:lpstr>Тема Office</vt:lpstr>
      <vt:lpstr>Русская музыка XVIII века</vt:lpstr>
      <vt:lpstr>В этом веке в России рождались новые формы музицирования и новые жанры </vt:lpstr>
      <vt:lpstr>Любовные кантаты  в любительских домашних концертах пели под  аккомпанемент арфы, гитары, клавесина .</vt:lpstr>
      <vt:lpstr>На ассамблеях в царском дворце танцевали аллеманду, менуэт, гавот-танцы пришедшие из Европы.</vt:lpstr>
      <vt:lpstr>Популярными стали крепостные оркестры, которые создавались в усадьбах помещиков. </vt:lpstr>
      <vt:lpstr>Особой популярностью пользовались роговые оркестры.</vt:lpstr>
      <vt:lpstr>В 20 в  в нашей стране возродили эту традицию.</vt:lpstr>
      <vt:lpstr>История роговых оркестров</vt:lpstr>
      <vt:lpstr>В конце 17 в появились крепостные театры. Через 100 лет их насчитывалось уже больше 170.</vt:lpstr>
      <vt:lpstr>Особенно славились крепостные театры Н.Шереметьева,П.Позднякова и Ржевского,  С Апраксина.</vt:lpstr>
      <vt:lpstr>Условия жизни крепостных артистов.</vt:lpstr>
      <vt:lpstr>Театр в России был одним из самых популярных видов искусства, и именно с театром было связано зарождение и развитие национальной композиторской школы. Ее формирование было главным итогом развития русской музыки 18 в. Это столетие  выдвинуло целую плеяду русских композиторов. Евстигней Фомин </vt:lpstr>
      <vt:lpstr>Еще одним толчком для развития национальной композиторской школы стал интерес в фольклору.</vt:lpstr>
      <vt:lpstr>Все ,о чем мы говорили ,проявилось в русской литературе, драматургии, а также в музыкальном жанре , который зародился  в России в конце 18 в,- комической опере.</vt:lpstr>
      <vt:lpstr>Список литературы  1. М.Шорникова .Музыкальная литература 3 год обучения .Ростов –на-Дону,Феникс,2023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Русская музыка XVIII века</dc:title>
  <dc:creator>Пользователь</dc:creator>
  <cp:lastModifiedBy>Пользователь</cp:lastModifiedBy>
  <cp:revision>16</cp:revision>
  <dcterms:created xsi:type="dcterms:W3CDTF">2024-11-08T08:36:51Z</dcterms:created>
  <dcterms:modified xsi:type="dcterms:W3CDTF">2024-11-15T13:07:08Z</dcterms:modified>
</cp:coreProperties>
</file>