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sldIdLst>
    <p:sldId id="257" r:id="rId2"/>
    <p:sldId id="256" r:id="rId3"/>
    <p:sldId id="258" r:id="rId4"/>
    <p:sldId id="259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3" r:id="rId15"/>
    <p:sldId id="27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18914-C60B-4DAF-9692-4D0E40C35209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43B3-2F7C-4190-8AAA-A2DA9747E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528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18914-C60B-4DAF-9692-4D0E40C35209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43B3-2F7C-4190-8AAA-A2DA9747E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262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18914-C60B-4DAF-9692-4D0E40C35209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43B3-2F7C-4190-8AAA-A2DA9747EA5C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7786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18914-C60B-4DAF-9692-4D0E40C35209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43B3-2F7C-4190-8AAA-A2DA9747E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767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18914-C60B-4DAF-9692-4D0E40C35209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43B3-2F7C-4190-8AAA-A2DA9747EA5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771884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18914-C60B-4DAF-9692-4D0E40C35209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43B3-2F7C-4190-8AAA-A2DA9747E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323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18914-C60B-4DAF-9692-4D0E40C35209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43B3-2F7C-4190-8AAA-A2DA9747E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560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18914-C60B-4DAF-9692-4D0E40C35209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43B3-2F7C-4190-8AAA-A2DA9747E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432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18914-C60B-4DAF-9692-4D0E40C35209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43B3-2F7C-4190-8AAA-A2DA9747E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347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18914-C60B-4DAF-9692-4D0E40C35209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43B3-2F7C-4190-8AAA-A2DA9747E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771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18914-C60B-4DAF-9692-4D0E40C35209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43B3-2F7C-4190-8AAA-A2DA9747E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366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18914-C60B-4DAF-9692-4D0E40C35209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43B3-2F7C-4190-8AAA-A2DA9747E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985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18914-C60B-4DAF-9692-4D0E40C35209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43B3-2F7C-4190-8AAA-A2DA9747E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962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18914-C60B-4DAF-9692-4D0E40C35209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43B3-2F7C-4190-8AAA-A2DA9747E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40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18914-C60B-4DAF-9692-4D0E40C35209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43B3-2F7C-4190-8AAA-A2DA9747E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920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18914-C60B-4DAF-9692-4D0E40C35209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43B3-2F7C-4190-8AAA-A2DA9747E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93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18914-C60B-4DAF-9692-4D0E40C35209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3E843B3-2F7C-4190-8AAA-A2DA9747E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737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7FD55A-B2ED-4701-B11B-8A29F30C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8700"/>
            <a:ext cx="10515600" cy="4864100"/>
          </a:xfrm>
        </p:spPr>
        <p:txBody>
          <a:bodyPr>
            <a:normAutofit/>
          </a:bodyPr>
          <a:lstStyle/>
          <a:p>
            <a:pPr algn="ctr"/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Творцы русской </a:t>
            </a:r>
            <a:b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комической оперы </a:t>
            </a:r>
            <a:b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века</a:t>
            </a:r>
          </a:p>
        </p:txBody>
      </p:sp>
    </p:spTree>
    <p:extLst>
      <p:ext uri="{BB962C8B-B14F-4D97-AF65-F5344CB8AC3E}">
        <p14:creationId xmlns:p14="http://schemas.microsoft.com/office/powerpoint/2010/main" val="1103478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82A558-0789-4C58-A65F-9674647A65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0700" y="88900"/>
            <a:ext cx="10312399" cy="2019299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</a:rPr>
              <a:t>Злой недруг Тимофей, вор и пройдоха Филька Пролаза, пытается незаконно сбыть его в рекруты. С помощью приезжего офицера дело разъясняется . Вместо Тимофея в рекруты попадает сам Филька. Опера заканчивается радостной хоровой сценой. Вот в таком простом сюжете композитор стремился  воплотить обобщенный образ народа, выразить в песне особенности народного характера. В опере звучат народные песни :»Не у батюшки соловей поет», «Высоко сокол летает», «Ретиво сердце молодецкое», «Молодка, молодка </a:t>
            </a:r>
            <a:r>
              <a:rPr lang="ru-RU" sz="1800" dirty="0" err="1">
                <a:solidFill>
                  <a:schemeClr val="tx1"/>
                </a:solidFill>
              </a:rPr>
              <a:t>молодая,»Из</a:t>
            </a:r>
            <a:r>
              <a:rPr lang="ru-RU" sz="1800" dirty="0">
                <a:solidFill>
                  <a:schemeClr val="tx1"/>
                </a:solidFill>
              </a:rPr>
              <a:t>-под дуба , из-под вяза», «Во поле береза бушевала» и др</a:t>
            </a:r>
            <a:r>
              <a:rPr lang="ru-RU" sz="2000" dirty="0">
                <a:solidFill>
                  <a:schemeClr val="tx1"/>
                </a:solidFill>
              </a:rPr>
              <a:t>. 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9F7B4E-860A-44A5-A118-2046C0AEF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200" y="2108199"/>
            <a:ext cx="8280400" cy="4749801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D2075EC-7C1F-4567-ABBC-F24B137645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08199" y="2108199"/>
            <a:ext cx="8280400" cy="474980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5042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BFF0AE-119F-45A3-A077-5083E4FA5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15900"/>
            <a:ext cx="8596668" cy="600738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Мелодрама «Орфей» (1792).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4743CB-40EA-4BA4-8C52-57AF37E0FA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206500"/>
            <a:ext cx="4184035" cy="483486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Мелодрама-особый вид  музыкально-театрального спектакля, в котором литературный текст произносился в сопровождении симфонического оркестра. Монологи актеров произносились речитативом, чередовались с музыкальными вставками и иногда накладывались на оркестровый фон. В основе сюжета была трагедия. Музыкальный язык мелодрамы Фомина , написанный на текст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Я.Книжина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Фомин передал главную идею древнегреческого мифа о любви Орфея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Евридики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сумевшим победить смерть. ОН выразил в ней протест Орфея против слепой воли судьбы и подчеркнул мысль о великой силе искусства и любв</a:t>
            </a:r>
            <a:r>
              <a:rPr lang="ru-RU" dirty="0"/>
              <a:t>и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ABA4A98-C426-4E04-BEEE-9ACA37F4707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89524" y="1206500"/>
            <a:ext cx="659447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539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4BF0A8-D9CC-4810-AF79-678D0CAD1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Дмитрий Степанович  </a:t>
            </a:r>
            <a:r>
              <a:rPr lang="ru-RU" dirty="0" err="1">
                <a:solidFill>
                  <a:schemeClr val="tx1"/>
                </a:solidFill>
              </a:rPr>
              <a:t>Бортнянский</a:t>
            </a:r>
            <a:r>
              <a:rPr lang="ru-RU" dirty="0">
                <a:solidFill>
                  <a:schemeClr val="tx1"/>
                </a:solidFill>
              </a:rPr>
              <a:t> (1751-1825)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B2CA1A-4699-4AFE-8FEB-4F22E5F006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930400"/>
            <a:ext cx="4184035" cy="411096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Самый универсальный композитор своего времени. Он-классик хоровой музыки, автор трех </a:t>
            </a:r>
            <a:r>
              <a:rPr lang="ru-RU" dirty="0" err="1"/>
              <a:t>опер,произведений</a:t>
            </a:r>
            <a:r>
              <a:rPr lang="ru-RU" dirty="0"/>
              <a:t> для фортепиано, инструментальных ансамблей. Родился в </a:t>
            </a:r>
            <a:r>
              <a:rPr lang="ru-RU" dirty="0" err="1"/>
              <a:t>г.Глухове</a:t>
            </a:r>
            <a:r>
              <a:rPr lang="ru-RU" dirty="0"/>
              <a:t>-центр хоровой культуры .Здесь было создана школа ,готовившая певчих для русского двора.  В 7 лет был зачислен в придворную капеллу и сразу поразил  слушателей своими выдающимися музыкальными данными и прекрасным голосом. С 10 лет он принимал участие в придворных концертах, пел ведущие партии в оперных спектаклях. В 1769 г был отправлен для обучения в Италию, где провел около 10 лет. Им написаны итальянские оперы :»</a:t>
            </a:r>
            <a:r>
              <a:rPr lang="ru-RU" dirty="0" err="1"/>
              <a:t>Креонт</a:t>
            </a:r>
            <a:r>
              <a:rPr lang="ru-RU" dirty="0"/>
              <a:t>»(1776),»Алкид»(1778),»Квинт Фабий» (1779)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D93744D-769A-4CE7-B0EB-4E2D9250C2F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89524" y="1930400"/>
            <a:ext cx="6607175" cy="457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994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A96D74-2908-4069-A996-6B0EC4939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234" y="609600"/>
            <a:ext cx="8596668" cy="525780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1778г </a:t>
            </a:r>
            <a:r>
              <a:rPr lang="ru-RU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Бортнянский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вернулся в </a:t>
            </a:r>
            <a:r>
              <a:rPr lang="ru-RU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Россию,он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был назначен капельмейстером при Малом дворе наследника Павла. /Его оперы « Празднество синьора», «Сокол», «Сын-соперника» и камерные инструментальные сочинения/ </a:t>
            </a:r>
            <a:b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1796г  он получил место </a:t>
            </a:r>
            <a:r>
              <a:rPr lang="ru-RU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директопа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придворной капеллы и посвятил себя хоровой музыке . Проработав директором почти 30 </a:t>
            </a:r>
            <a:r>
              <a:rPr lang="ru-RU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лет,Бортнянский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умер в Петербурге в 1825г.</a:t>
            </a:r>
            <a:b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характеру своего таланта он был лириком. Его можно считать создателем лирической  линии в русском музыкальном театре. Свои оперы о писал для домашних  спектаклей, исполняемых группой любителей-певцов из среды аристократов. </a:t>
            </a:r>
          </a:p>
        </p:txBody>
      </p:sp>
    </p:spTree>
    <p:extLst>
      <p:ext uri="{BB962C8B-B14F-4D97-AF65-F5344CB8AC3E}">
        <p14:creationId xmlns:p14="http://schemas.microsoft.com/office/powerpoint/2010/main" val="99283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D96BB0-C621-47E3-9A97-A58137F87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0028766" cy="1320800"/>
          </a:xfrm>
        </p:spPr>
        <p:txBody>
          <a:bodyPr/>
          <a:lstStyle/>
          <a:p>
            <a:r>
              <a:rPr lang="ru-RU" dirty="0"/>
              <a:t>Иван </a:t>
            </a:r>
            <a:r>
              <a:rPr lang="ru-RU" dirty="0" err="1"/>
              <a:t>Евстафьевич</a:t>
            </a:r>
            <a:r>
              <a:rPr lang="ru-RU" dirty="0"/>
              <a:t> Хандошкин (1747-1804)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EDF7C6-4741-4546-A55B-F17A32E306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524000"/>
            <a:ext cx="4184035" cy="451736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в семье портного , исполнявшего также  обязанности придворного музыканта в оркестре Петра третьего. В 15 лет молодой музыкант был принят в придворные музыканты. Затем стал первым камер-музыкантом, а затем и капельмейстером оркестра. Преподавал в Академии художеств и театральной школу при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Волном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театре»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Книппера.Его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считают  первым крупным русским исполнителем , основоположником скрипичной школы в России. Он создал 50 циклов вариаций/на народные темы/,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сонат.Его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произведения –это развернутые концертные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пьесыс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тонко разработанной виртуозной фактурой</a:t>
            </a:r>
            <a:r>
              <a:rPr lang="ru-RU" dirty="0"/>
              <a:t>.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DB8846C-9F05-4CC4-BFC6-C3114A72848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89524" y="1371600"/>
            <a:ext cx="5921375" cy="524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356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49B4D7-B68B-4F93-8E24-D7EFE788F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81660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Подведя итог, можно сказать , что русская опера шла разными путями.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и народно-песенная опера Фомина и его мелодрама «Орфей»,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комедийная сатира опер Пашкевича,</a:t>
            </a:r>
            <a:b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светлая лирика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Бортнянского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надо отметить, что русская опера помогала развитию и других жанров русской музыки- симфонизма, хоровой классики, вокальной лирики.</a:t>
            </a:r>
          </a:p>
        </p:txBody>
      </p:sp>
    </p:spTree>
    <p:extLst>
      <p:ext uri="{BB962C8B-B14F-4D97-AF65-F5344CB8AC3E}">
        <p14:creationId xmlns:p14="http://schemas.microsoft.com/office/powerpoint/2010/main" val="4069246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81FB91-C7A5-46B3-9948-B670B5001B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8601"/>
            <a:ext cx="9144000" cy="1460500"/>
          </a:xfrm>
        </p:spPr>
        <p:txBody>
          <a:bodyPr>
            <a:normAutofit fontScale="90000"/>
          </a:bodyPr>
          <a:lstStyle/>
          <a:p>
            <a:r>
              <a:rPr lang="ru-RU" dirty="0"/>
              <a:t>Василий Алексеевич Пашкевич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BAFC8A-96C2-4ACA-B69D-4BD20A45B0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574800"/>
            <a:ext cx="9144000" cy="505459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186F03-0BDD-4C9F-B6C8-AA96869C21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650" y="-4"/>
            <a:ext cx="11188700" cy="66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39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EDDB83-2A6D-47F9-91CE-C623CEF61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0330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1779 г в Санкт-Петербургском эрмитажном театре была поставлена его опера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«Несчастье от кареты».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6364D0-E8B6-4708-B47E-56573D911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 этой оперы. Помещик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Фирюлин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хочет купить дорогую парижскую карету. Он обожает французскую моду. Чтобы купить карету, нужно продать  в рекруты своего крепостного Лукьяна, которому грозит разлука с любимой невестой. Молодых людей выручает приятель Лукьяна Афанасий. По его наущению Лукьян, который когда-то затвердил несколько французских слов, обращается к барину по-французски . Помещик от умиления даже проливает слезу: крестьяне простые люди , оказывается , не чужды европейского просвещения ! Он освобождает Лукьяна и разрешает ему жениться на Анюте. Под видом наивной бытовой комедии </a:t>
            </a:r>
            <a:r>
              <a:rPr lang="ru-RU" sz="2400" dirty="0">
                <a:solidFill>
                  <a:schemeClr val="tx1"/>
                </a:solidFill>
              </a:rPr>
              <a:t>выступает вполне реальная картина крепостнических нравов.  </a:t>
            </a:r>
          </a:p>
        </p:txBody>
      </p:sp>
    </p:spTree>
    <p:extLst>
      <p:ext uri="{BB962C8B-B14F-4D97-AF65-F5344CB8AC3E}">
        <p14:creationId xmlns:p14="http://schemas.microsoft.com/office/powerpoint/2010/main" val="2385825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843B29-A3FB-4A7C-9DD7-FD7AA9B84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6725"/>
            <a:ext cx="10515600" cy="5476875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Кроме того им написаны оперы: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rgbClr val="7030A0"/>
                </a:solidFill>
              </a:rPr>
              <a:t>«Как поживешь, так и прослывешь, или Санкт-Петербургский гостиный двор (1782),</a:t>
            </a:r>
            <a:br>
              <a:rPr lang="ru-RU" sz="3200" dirty="0">
                <a:solidFill>
                  <a:srgbClr val="7030A0"/>
                </a:solidFill>
              </a:rPr>
            </a:br>
            <a:r>
              <a:rPr lang="ru-RU" sz="3200" dirty="0">
                <a:solidFill>
                  <a:srgbClr val="0070C0"/>
                </a:solidFill>
              </a:rPr>
              <a:t>«Скупой»(1782</a:t>
            </a:r>
            <a:r>
              <a:rPr lang="ru-RU" sz="3200" dirty="0">
                <a:solidFill>
                  <a:srgbClr val="00B0F0"/>
                </a:solidFill>
              </a:rPr>
              <a:t>),</a:t>
            </a:r>
            <a:r>
              <a:rPr lang="ru-RU" sz="3200" dirty="0"/>
              <a:t> 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Сказочная опера «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</a:rPr>
              <a:t>Февей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»(1786).</a:t>
            </a:r>
            <a:br>
              <a:rPr lang="ru-RU" sz="3200" dirty="0"/>
            </a:br>
            <a:r>
              <a:rPr lang="ru-RU" sz="3200" dirty="0">
                <a:solidFill>
                  <a:schemeClr val="tx1"/>
                </a:solidFill>
              </a:rPr>
              <a:t>А также музыка к исторической пьесе императрицы Екатерины</a:t>
            </a:r>
            <a:r>
              <a:rPr lang="ru-RU" sz="3200" dirty="0"/>
              <a:t> </a:t>
            </a:r>
            <a:r>
              <a:rPr lang="ru-RU" sz="3200" dirty="0">
                <a:solidFill>
                  <a:srgbClr val="7030A0"/>
                </a:solidFill>
              </a:rPr>
              <a:t>«Начальное управление Олега»(1790).</a:t>
            </a:r>
            <a:r>
              <a:rPr lang="ru-RU" sz="3200" dirty="0">
                <a:solidFill>
                  <a:schemeClr val="tx1"/>
                </a:solidFill>
              </a:rPr>
              <a:t>Это</a:t>
            </a:r>
            <a:r>
              <a:rPr lang="ru-RU" sz="3200" dirty="0"/>
              <a:t> </a:t>
            </a:r>
            <a:r>
              <a:rPr lang="ru-RU" sz="3200" dirty="0">
                <a:solidFill>
                  <a:schemeClr val="tx1"/>
                </a:solidFill>
              </a:rPr>
              <a:t>было большое историческое  представление в пяти действиях ,с хорами, свадебными плясками, игрищами и балетами.» Её партитуры –первая, напечатанная в России.</a:t>
            </a:r>
          </a:p>
        </p:txBody>
      </p:sp>
    </p:spTree>
    <p:extLst>
      <p:ext uri="{BB962C8B-B14F-4D97-AF65-F5344CB8AC3E}">
        <p14:creationId xmlns:p14="http://schemas.microsoft.com/office/powerpoint/2010/main" val="1733733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402FC6-813B-45C2-B9FE-2A6311BA0E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307511"/>
            <a:ext cx="7340600" cy="2499189"/>
          </a:xfrm>
        </p:spPr>
        <p:txBody>
          <a:bodyPr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Переводчик, драматург, учитель математики и географии, был одним из тех деятелей русской культуры, какими славилась Россия той поры. Он был выходцем из  крепостных крестьян и отличался многогранностью дарования. Пьесы этого драматурга подготовили расцвет русской комедии . Современные исследования  находят в его сочинениях прообраз будущих комедий великого русского драматурга Островского.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CBFD64D-7441-4DF2-A3FF-F385C14570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100" y="3114674"/>
            <a:ext cx="8394700" cy="3743325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3322967-7EF9-43A6-876D-66E3C309CF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4901" y="2959100"/>
            <a:ext cx="7340600" cy="389890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0196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C0CF7-7A6A-470E-9D29-54A9D8347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28601"/>
            <a:ext cx="8596668" cy="1117599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Сюжет оперы «Гостиный двор» похож на комедию Островского «Свои люди-сочтемся».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A40980-7A88-461D-AD37-5DB748B161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612900"/>
            <a:ext cx="4184035" cy="4428461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Купец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Сквалыгин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выдает свою дочь замуж за чиновника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Крючкодеева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(фамилии подчеркивают основные черты характеров героев). Вместе с будущим зятем  он пускается на разные мошенничества : подделывает векселя, обманывает кредиторов. Но правосудие торжествует.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Сквалыгина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Крючкодеева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берут под стражу. Заканчивается опера прославлением справедливости «Царствуй истина святая». Музыку к опере написал Пашкевич, ведь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Матинский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был музыкантом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4269E93-3A59-4A1F-98FE-1CE0893168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9524" y="1612900"/>
            <a:ext cx="6937376" cy="501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307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B48E0C-1429-494E-827F-763E58B9B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92100"/>
            <a:ext cx="8596668" cy="825500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Евстигней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Ипатьевич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Фомин (1761-1800</a:t>
            </a:r>
            <a:r>
              <a:rPr lang="ru-RU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E87D93-0C68-48A7-8FA5-6432098CEB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333500"/>
            <a:ext cx="4184035" cy="4707861"/>
          </a:xfrm>
        </p:spPr>
        <p:txBody>
          <a:bodyPr>
            <a:normAutofit lnSpcReduction="1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Е.Фомин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родился в Петербурге. Его отец был солдатом-канониром Тобольского полка. В 6 лет мальчика отдали учиться  в Академию художеств, где он получил музыкальное образование. В 1782 году он был направлен для продолжения образования в Италию. В Болонье он учился у композитора падре Мартини. Фомин был избран членом Болонской филармонической академии. В 1785 г он вернулся на родину. В Петербурге он начал свою деятельность с создания по заказу и на либретто Екатерины 2 оперы-балета «Новгородский богатырь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Боеславич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4031EFF-1602-48FF-A2BC-86FD56FA510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11857" y="1333500"/>
            <a:ext cx="3539985" cy="470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957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F28F8E-F8D5-4B77-920B-14997C911F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65100"/>
            <a:ext cx="7766936" cy="2247900"/>
          </a:xfrm>
        </p:spPr>
        <p:txBody>
          <a:bodyPr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музыка Фомина , в прямом смысле слова, пришлась «не ко двору» в России. Так получилось , что на многие годы  имя Фомина исчезло из прессы, документов. Об опальном музыканте не сохранилось никаких сведений. Достоверно известно, что после смерти императрицы  он получил скромное место репетитора оперных партий и преподавателя музыки в театральном училище. В 1800г  Фомин безвременно скончался , не дожив до 40 лет</a:t>
            </a:r>
            <a:r>
              <a:rPr lang="ru-RU" sz="2000" dirty="0"/>
              <a:t>.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41C9031-859C-427E-9963-5345A2E720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900" y="2692400"/>
            <a:ext cx="9982199" cy="4000499"/>
          </a:xfrm>
        </p:spPr>
        <p:txBody>
          <a:bodyPr/>
          <a:lstStyle/>
          <a:p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 19в имя Фомина привлекло историков. Точно установлено , что им написано 9 крупных произведений. К сожалению не все партитуры сохранились. Целиком до наших дней дошли  оперы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«Ямщики на подставе», «Американцы», мелодрама «Орфей»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фрагменты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«Новгородского богатыря» и оперы «Золотое яблоко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Но центральными в его творчестве являются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«Ямщики на подставе» и «Орфей»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Это- пример воплощения двух противоположных , контрастных жанров. С большим талантом композитор показал  в них сферу трагического и комического, возвышенных образов античности и современного бытового сюжета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87174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3BDD6E-AAA5-4991-BEF3-B32420A6C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Опера «Ямщики на подставе»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2E3036-0152-47A2-AE4F-BD4F175845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638300"/>
            <a:ext cx="4184035" cy="44030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оперы подлинные народные мелодии . Композитор не просто  обрабатывает мелодию, а развивает ее. Эту оперу называю первой русской хоровой оперой . Текст был написал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Н.Львовым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Эта опера представляет картину из жизни русских ямщиков.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на почтовой станции (подставе) собрались ямщики. Среди нах первый удалец Тимофей и его жена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Фадеевна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36D7B52-D4A4-444D-9432-BB21906A9BB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9524" y="1638300"/>
            <a:ext cx="6759575" cy="421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88470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133</TotalTime>
  <Words>1050</Words>
  <Application>Microsoft Office PowerPoint</Application>
  <PresentationFormat>Широкоэкранный</PresentationFormat>
  <Paragraphs>24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Times New Roman</vt:lpstr>
      <vt:lpstr>Trebuchet MS</vt:lpstr>
      <vt:lpstr>Wingdings 3</vt:lpstr>
      <vt:lpstr>Аспект</vt:lpstr>
      <vt:lpstr>Творцы русской  комической оперы  18 века</vt:lpstr>
      <vt:lpstr>Василий Алексеевич Пашкевич</vt:lpstr>
      <vt:lpstr>В 1779 г в Санкт-Петербургском эрмитажном театре была поставлена его опера «Несчастье от кареты».</vt:lpstr>
      <vt:lpstr>Кроме того им написаны оперы: «Как поживешь, так и прослывешь, или Санкт-Петербургский гостиный двор (1782), «Скупой»(1782), Сказочная опера «Февей»(1786). А также музыка к исторической пьесе императрицы Екатерины «Начальное управление Олега»(1790).Это было большое историческое  представление в пяти действиях ,с хорами, свадебными плясками, игрищами и балетами.» Её партитуры –первая, напечатанная в России.</vt:lpstr>
      <vt:lpstr>Переводчик, драматург, учитель математики и географии, был одним из тех деятелей русской культуры, какими славилась Россия той поры. Он был выходцем из  крепостных крестьян и отличался многогранностью дарования. Пьесы этого драматурга подготовили расцвет русской комедии . Современные исследования  находят в его сочинениях прообраз будущих комедий великого русского драматурга Островского.</vt:lpstr>
      <vt:lpstr>Сюжет оперы «Гостиный двор» похож на комедию Островского «Свои люди-сочтемся».</vt:lpstr>
      <vt:lpstr>Евстигней Ипатьевич Фомин (1761-1800)</vt:lpstr>
      <vt:lpstr>Но музыка Фомина , в прямом смысле слова, пришлась «не ко двору» в России. Так получилось , что на многие годы  имя Фомина исчезло из прессы, документов. Об опальном музыканте не сохранилось никаких сведений. Достоверно известно, что после смерти императрицы  он получил скромное место репетитора оперных партий и преподавателя музыки в театральном училище. В 1800г  Фомин безвременно скончался , не дожив до 40 лет. </vt:lpstr>
      <vt:lpstr>Опера «Ямщики на подставе»</vt:lpstr>
      <vt:lpstr>Злой недруг Тимофей, вор и пройдоха Филька Пролаза, пытается незаконно сбыть его в рекруты. С помощью приезжего офицера дело разъясняется . Вместо Тимофея в рекруты попадает сам Филька. Опера заканчивается радостной хоровой сценой. Вот в таком простом сюжете композитор стремился  воплотить обобщенный образ народа, выразить в песне особенности народного характера. В опере звучат народные песни :»Не у батюшки соловей поет», «Высоко сокол летает», «Ретиво сердце молодецкое», «Молодка, молодка молодая,»Из-под дуба , из-под вяза», «Во поле береза бушевала» и др.  </vt:lpstr>
      <vt:lpstr>Мелодрама «Орфей» (1792). </vt:lpstr>
      <vt:lpstr>Дмитрий Степанович  Бортнянский (1751-1825)</vt:lpstr>
      <vt:lpstr>В 1778г Бортнянский вернулся в Россию,он был назначен капельмейстером при Малом дворе наследника Павла. /Его оперы « Празднество синьора», «Сокол», «Сын-соперника» и камерные инструментальные сочинения/  В 1796г  он получил место директопа придворной капеллы и посвятил себя хоровой музыке . Проработав директором почти 30 лет,Бортнянский умер в Петербурге в 1825г. По характеру своего таланта он был лириком. Его можно считать создателем лирической  линии в русском музыкальном театре. Свои оперы о писал для домашних  спектаклей, исполняемых группой любителей-певцов из среды аристократов. </vt:lpstr>
      <vt:lpstr>Иван Евстафьевич Хандошкин (1747-1804)</vt:lpstr>
      <vt:lpstr>Подведя итог, можно сказать , что русская опера шла разными путями.  Это и народно-песенная опера Фомина и его мелодрама «Орфей»,  и комедийная сатира опер Пашкевича,  и светлая лирика Бортнянского. И надо отметить, что русская опера помогала развитию и других жанров русской музыки- симфонизма, хоровой классики, вокальной лирики.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Творцы русской  комической оперы  18 века</dc:title>
  <dc:creator>Пользователь</dc:creator>
  <cp:lastModifiedBy>Пользователь</cp:lastModifiedBy>
  <cp:revision>16</cp:revision>
  <dcterms:created xsi:type="dcterms:W3CDTF">2024-11-13T08:57:33Z</dcterms:created>
  <dcterms:modified xsi:type="dcterms:W3CDTF">2024-11-15T13:11:11Z</dcterms:modified>
</cp:coreProperties>
</file>