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2" r:id="rId12"/>
    <p:sldId id="260" r:id="rId13"/>
    <p:sldId id="261" r:id="rId14"/>
    <p:sldId id="262" r:id="rId15"/>
    <p:sldId id="274" r:id="rId16"/>
    <p:sldId id="283" r:id="rId17"/>
    <p:sldId id="275" r:id="rId18"/>
    <p:sldId id="276" r:id="rId19"/>
    <p:sldId id="281" r:id="rId20"/>
    <p:sldId id="282" r:id="rId21"/>
    <p:sldId id="277" r:id="rId22"/>
    <p:sldId id="278" r:id="rId23"/>
    <p:sldId id="279" r:id="rId24"/>
    <p:sldId id="280" r:id="rId25"/>
    <p:sldId id="28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521"/>
    <a:srgbClr val="DADF0F"/>
    <a:srgbClr val="BD8E39"/>
    <a:srgbClr val="C53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5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4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4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12191999" cy="40625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учреждение</a:t>
            </a: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«</a:t>
            </a:r>
            <a:r>
              <a:rPr lang="ru-RU" sz="3000" dirty="0" err="1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Волосовский</a:t>
            </a:r>
            <a: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 </a:t>
            </a:r>
            <a:r>
              <a:rPr lang="ru-RU" sz="3000" dirty="0" err="1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педагогической, медицинской и социальной помощи»</a:t>
            </a:r>
            <a:b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«Роль социального педагога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разрешении конфликтов»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326" y="3683727"/>
            <a:ext cx="11312434" cy="24035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«Конфликт любой всегда уладит мудрец, владеющий собой</a:t>
            </a:r>
            <a:r>
              <a:rPr lang="ru-RU" sz="3200" b="1" cap="none" spc="-5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b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 Фёдорович Александров  (советский партийный и государственный деятель, учёный-философ, академик, доктор философских наук)</a:t>
            </a:r>
            <a:r>
              <a:rPr lang="ru-RU" b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cap="none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03"/>
            <a:ext cx="1645919" cy="1593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315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ОБЩЕОБРАЗОВАТЕЛЬНЫХ УЧРЕЖДЕНИЯХ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651" y="1240971"/>
            <a:ext cx="3997235" cy="992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9829" y="1685109"/>
            <a:ext cx="1136468" cy="130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492240" y="1240971"/>
            <a:ext cx="4441371" cy="46895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беждение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учащихся в целесообразности соблюдения определённых норм и правил поведения в отношении здоровья и образа жизни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baseline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315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ОБЩЕОБРАЗОВАТЕЛЬНЫХ УЧРЕЖДЕНИЯХ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651" y="1240971"/>
            <a:ext cx="3997235" cy="992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ОРГАНИЗАТОРСКАЯ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9829" y="1685109"/>
            <a:ext cx="1136468" cy="130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492240" y="1240971"/>
            <a:ext cx="4441371" cy="46895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беспечение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содержательного досуга детей и подростков в школе и социальной среде, привлечение семьи и представителей общественности к социально-педагогическому процессу в учебном заведении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17" y="185351"/>
            <a:ext cx="6117127" cy="6147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3" y="185351"/>
            <a:ext cx="5716074" cy="603363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7" y="0"/>
            <a:ext cx="9465469" cy="630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927785"/>
            <a:ext cx="2028568" cy="2028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37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МЫ ЧАЩЕ ВСЕГО СТАЛКИВАЕМСЯ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КОНФЛИКТНЫМИ СИТУАЦИЯМИ НЕСКОЛЬКИХ ВИДОВ: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8206" y="3045935"/>
            <a:ext cx="2859556" cy="37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ченик-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773325"/>
            <a:ext cx="2337488" cy="23374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7782" y="3086095"/>
            <a:ext cx="1989439" cy="37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5" y="3606110"/>
            <a:ext cx="2125362" cy="21253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19135" y="5832389"/>
            <a:ext cx="2125362" cy="333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168478" y="4917990"/>
            <a:ext cx="1514733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68478" y="4232189"/>
            <a:ext cx="1514733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81" y="3583459"/>
            <a:ext cx="2891481" cy="214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393195" y="5832388"/>
            <a:ext cx="2234514" cy="333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264743" y="4232189"/>
            <a:ext cx="187925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264743" y="4917990"/>
            <a:ext cx="187925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61935" y="1484869"/>
            <a:ext cx="279262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337223" y="2187146"/>
            <a:ext cx="272569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662738" y="3596633"/>
            <a:ext cx="2505741" cy="2134838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62737" y="5832388"/>
            <a:ext cx="2505741" cy="333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9188"/>
            <a:ext cx="12292149" cy="574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387" y="822960"/>
            <a:ext cx="11103429" cy="534270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Учитель попросил у ученика тетрадь с домашним заданием, а ученик сказал, что забыл её дома, да ещё тот ученик, который это делает частенько, а потом мешает учителю на уроке, разговаривая с соседями. На просьбы учителя он огрызается, возможно, по-другому защищаться у ребёнка не получается. Его просто не научили, как поступить, что можно подойти к учителю до урока, извиниться, попросить листик и работать дальше, а ещё  и хочется показать себя, какой он бесстрашный.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292149" cy="574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52400"/>
            <a:ext cx="12292149" cy="574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9451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 СОЦИАЛЬНОГО  ПЕДАГОГА  В  РАЗРЕШЕНИИ  КОНФЛИКТОВ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849086"/>
            <a:ext cx="11338560" cy="56170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очень важно, как поведёт себя учитель.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чувствует себя уверенно, относится по-доброму к этому ученику, несмотря на все его выходки, то найдёт возможность выйти из ситуации без проблем. 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нет?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здесь на помощь приходит социальный педагог, старается уладить конфликт, если надо, то подключает к его улаживанию родителей.</a:t>
            </a: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формы взаимодействия учителя с ребёнком зависят от того, как он воспринимает ситуацию – позитивно или негативно.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Позитивное восприятие ситуации взаимодействия сопровождается чувством внутренней уверенности и силы, которое воодушевляет учителя на конструктивные взаимоотношения.</a:t>
            </a:r>
          </a:p>
          <a:p>
            <a:pPr algn="ctr"/>
            <a: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 учителями, социальные педагоги и стараются убедить их, что всё можно уладить спокойно.</a:t>
            </a:r>
            <a:endParaRPr lang="ru-RU" sz="2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0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41" y="-104503"/>
            <a:ext cx="12396651" cy="901065"/>
          </a:xfr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как правило, приходят в школу уже готовые к конфликту.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с атаки на учителя…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796562"/>
            <a:ext cx="8033658" cy="558590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44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6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2070" y="261257"/>
            <a:ext cx="5734594" cy="148916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родители видят причины конфликтов с учителями в том, что:</a:t>
            </a:r>
          </a:p>
          <a:p>
            <a:pPr algn="ctr">
              <a:lnSpc>
                <a:spcPct val="150000"/>
              </a:lnSpc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8234" y="1854927"/>
            <a:ext cx="5120640" cy="4105607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учителя главное: раз плохо учится, значит, хулиган»;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«постоянно несправедливо занижают оценки, необъективны»;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«часто унижают детей, оскорбляют их»;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«плохо высказываются о родителях при детях»;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27370" y="261257"/>
            <a:ext cx="5199020" cy="148916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называют следующие причины своих конфликтов с родителями:</a:t>
            </a:r>
          </a:p>
          <a:p>
            <a:pPr algn="ctr">
              <a:lnSpc>
                <a:spcPct val="170000"/>
              </a:lnSpc>
            </a:pPr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008222" y="1867989"/>
            <a:ext cx="4637316" cy="4105608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«совершенно не контролируют ребёнка, не уделяют ему внимания, а претензии предъявляют педагогу»;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«считают, что только учителя должны воспитывать их детей»;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 СОЦИАЛЬНОГО  ПЕДАГОГА  В  РАЗРЕШЕНИИ  КОНФЛИКТОВ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9269" y="1031966"/>
            <a:ext cx="10789920" cy="48371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каковы бы ни были причины конфликтных отношений между учителями и родителями, жертвой их противостояния становится ребёнок.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чтобы не происходило таких конфликтов, социальные педагоги подсказывают учителям некоторые приёмы , чтобы их избежать: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споре поможет доброжелательная манера общения;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важно никогда не сравнивать ребёнка с другим, а лишь с самим собой;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следует навязывать собеседнику даже правильную мысль;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категорическое несогласие с родителем лучше заменить фразами: «Мне кажется…», «Мне близка другая точка зрения…» и др.</a:t>
            </a:r>
          </a:p>
          <a:p>
            <a:pPr algn="just"/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9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2000" cy="6178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«Протяни ты ему руку»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5" y="556054"/>
            <a:ext cx="9782785" cy="584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-9796"/>
            <a:ext cx="6857999" cy="6857999"/>
          </a:xfrm>
          <a:effectLst>
            <a:softEdge rad="1270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1440" y="117567"/>
            <a:ext cx="3775166" cy="6583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между родителями и подростками тоже отражается на школьной жизни ребёнка. Если дома что-то не так, то и в школе появляются проблемы.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 в контакте с классным руководителем должен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почуствовать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постараться выяснить, в чём причина и постараться помочь.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-674797"/>
            <a:ext cx="11730447" cy="75714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6571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8608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КОНФЛИКТОВ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2663" y="1201783"/>
            <a:ext cx="10946674" cy="5185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класса Илья С. систематически не занимается на уроках физкультуры, т.к. забывает спортивную форму. 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он её либо забывает, либо она выстирана, либо порвалась.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раз случилась такая ситуация, учитель сделала предупреждение. Во второй раз, сделала запись в дневнике. В третий раз, поставила неудовлетворительную оценку, мотивируя это невыполнением домашнего задания.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накалялась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встрече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выяснилось, что ребёнок на каждый урок берёт форму, но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почему-то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признаётся в этом.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«сбегать» с уроков физкультуры, приносить справки о болезнях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дни, когда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расписанию была физкультура.</a:t>
            </a:r>
          </a:p>
          <a:p>
            <a:pPr algn="just">
              <a:lnSpc>
                <a:spcPct val="16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1702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КОНФЛИКТОВ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770709"/>
            <a:ext cx="10058400" cy="509838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Получив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двойку на уроке английского языка, ученик шумно и демонстративно сел на стул и начал грубо высказываться в адрес учителя.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Учительница выгнала ученика с урока, поставила двойку за поведение и вызвала родителей к директору.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080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КОНФЛИКТОВ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770709"/>
            <a:ext cx="11756572" cy="6087290"/>
          </a:xfrm>
        </p:spPr>
        <p:txBody>
          <a:bodyPr>
            <a:normAutofit fontScale="92500" lnSpcReduction="10000"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рисования был практически сорван: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Андрей, никогда не блиставший примерным поведением, распевал песню, не реагировал на замечания учителя, ходил по классу. Остальные ученики были тоже возбуждены — кто смеялся над клоунадой Андрея и беспомощностью учителя, а кто стремился ему подражать. В довершение всего Андрей накинулся с кулаками на своего соседа по парте за то, что тот перевернул его банку с водой для рисования. Учительница чувствовала себя абсолютно беспомощной, но в такой ситуации необходимо было что-то предпринять. Она быстро подошла к дерущимся, взяла с ближайшей парты стакан с водой и плеснула в лицо Андрею. Тот остолбенел, по нему текла вода, в классе наступила полная тишина. «Выйди и приведи себя в порядок», — сказала учительница. Андрей вылетел из класса, громко хлопнув дверью. 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удалось довести до конца, но после его окончания учительница чувствовала себя ужасно из-за своего непедагогичного поведения, из-за понимания того, что родители Андрея могут теперь пожаловаться на нее директору.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7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7017"/>
          </a:xfr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КОНФЛИКТОВ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39" y="822960"/>
            <a:ext cx="11142617" cy="5512526"/>
          </a:xfrm>
        </p:spPr>
        <p:txBody>
          <a:bodyPr>
            <a:normAutofit lnSpcReduction="10000"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4.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Второклассник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 С. был самым маленьким в классе,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 развитым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физически. Некоторые ученики дразнили его, часто били по пути в школу и на переменах. На уроках физкультуры Данил показывал самые низкие результаты, играть в любимые игры мальчики его не брали.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Чтобы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добиться признания, Данил стал клоуном в классе, дурачился, где только возможно, корчил гримасы, передразнивал учителей, всячески развлекал других ребят.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участились замечания, записи в дневнике, вызовы родителей в школу. Поведение Данила не улучшалось. Было решено вызвать Данила с родителями на заседание педагогического совета, где решался вопрос о наказании мальчика за его поведение. Поведение Данила после педсовета ухудшилось.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7017"/>
          </a:xfrm>
          <a:solidFill>
            <a:schemeClr val="bg1"/>
          </a:solidFill>
          <a:effectLst/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594" y="300446"/>
            <a:ext cx="9914709" cy="60219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социальный педагог, как соломинка, за которую хватаются все участники образовательного процесса, при сложных, конфликтных ситуациях.</a:t>
            </a:r>
          </a:p>
          <a:p>
            <a:pPr algn="just">
              <a:lnSpc>
                <a:spcPct val="10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необходим для того, чтобы убедить учителей, что надо учить всех, кто пришёл в класс. И мы можем это сделать, ведь мы Педагоги, Учителя. Кто, если не мы?!</a:t>
            </a:r>
          </a:p>
          <a:p>
            <a:pPr algn="just">
              <a:lnSpc>
                <a:spcPct val="10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ещё, чтобы, по возможности, помочь подросткам преодолеть трудности, которые встречаются на их пути.</a:t>
            </a:r>
          </a:p>
          <a:p>
            <a:pPr algn="just">
              <a:lnSpc>
                <a:spcPct val="10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пришли на эту землю, чтобы жить, развиваться и быть счастливыми. И каждый это может, иначе он не родился бы.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68"/>
            <a:ext cx="1541417" cy="1541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63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40080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3326" y="5225143"/>
            <a:ext cx="11011988" cy="849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 социальный  педагог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Загуменова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Жанна  Валентиновна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239" y="914402"/>
            <a:ext cx="8112035" cy="39057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просмотр материала.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признательны, если Вы найдёте время и оставите свой отзыв на нашем сайте</a:t>
            </a: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ППМС – центр»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3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5605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«…тогда сможешь его спасти»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9" y="568411"/>
            <a:ext cx="10364371" cy="579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6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" y="182880"/>
            <a:ext cx="11678195" cy="11625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 – это тот спасательный круг, который помогает всем участникам образовательного процесса в школе: и учащимся, и родителям, и учителям.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90" y="1339410"/>
            <a:ext cx="7485016" cy="499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4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66813" y="2737467"/>
            <a:ext cx="2455120" cy="14905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5684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СОЦИАЛЬНОГО ПЕДАГОГА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343789">
            <a:off x="5704322" y="416786"/>
            <a:ext cx="768863" cy="23424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461828">
            <a:off x="4551218" y="4070884"/>
            <a:ext cx="888632" cy="243193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3755520">
            <a:off x="3157757" y="3008253"/>
            <a:ext cx="889509" cy="28200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аниматор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528364">
            <a:off x="7234435" y="460539"/>
            <a:ext cx="822950" cy="27648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4849646">
            <a:off x="8159772" y="1620670"/>
            <a:ext cx="920025" cy="28992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и организатор совместной деятельности детей и взрослых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 rot="17979536">
            <a:off x="7816538" y="3195936"/>
            <a:ext cx="869324" cy="2768833"/>
          </a:xfrm>
          <a:prstGeom prst="ellipse">
            <a:avLst/>
          </a:prstGeom>
          <a:solidFill>
            <a:srgbClr val="DAD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омощник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300197">
            <a:off x="6327693" y="4132594"/>
            <a:ext cx="817916" cy="2342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6183756">
            <a:off x="2916255" y="1411872"/>
            <a:ext cx="957226" cy="2970029"/>
          </a:xfrm>
          <a:prstGeom prst="ellipse">
            <a:avLst/>
          </a:prstGeom>
          <a:solidFill>
            <a:srgbClr val="C531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007954">
            <a:off x="3977515" y="458216"/>
            <a:ext cx="846295" cy="2753893"/>
          </a:xfrm>
          <a:prstGeom prst="ellipse">
            <a:avLst/>
          </a:prstGeom>
          <a:solidFill>
            <a:srgbClr val="AED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бщественный деятель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7464" y="1267097"/>
            <a:ext cx="3892730" cy="966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76949" y="1606731"/>
            <a:ext cx="99277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26481" y="1267097"/>
            <a:ext cx="4859381" cy="48724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и оценка реальных особенностей деятельности личности,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микроколлектива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школьного коллектива в целом, неформальных молодёжных объединений; направленности влияния микросреды, особенностей семьи и семейного воспитания, позитивных сил в микрорайоне, и источников негативного воздействия на детей и подростков.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752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398" y="1280159"/>
            <a:ext cx="3944984" cy="9535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ПРОГНОСТИЧЕСКАЯ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81450" y="1652451"/>
            <a:ext cx="1110343" cy="130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13861" y="1280159"/>
            <a:ext cx="4467499" cy="48332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на основе наблюдений и исследований усиления негативных или позитивных сторон социальной ситуации, влияющим на развитие личности или группы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462" y="1149530"/>
            <a:ext cx="3905795" cy="1045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94514" y="1763486"/>
            <a:ext cx="12148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70617" y="1149530"/>
            <a:ext cx="4572000" cy="4794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советов, рекомендаций учащимся, родителям, учителям и другим лицам, которые обращаются к социальному педагогу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315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СОЦИАЛЬНОГО ПЕДАГОГА </a:t>
            </a:r>
          </a:p>
          <a:p>
            <a:pPr lvl="0" algn="ctr"/>
            <a:r>
              <a:rPr lang="ru-RU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651" y="1240971"/>
            <a:ext cx="3997235" cy="992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9829" y="1685109"/>
            <a:ext cx="1136468" cy="130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492240" y="1240971"/>
            <a:ext cx="4441371" cy="46895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соблюдения норм охраны и защиты прав детей и подростков, представление их интересов в различных инстанциях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1268</TotalTime>
  <Words>1334</Words>
  <Application>Microsoft Office PowerPoint</Application>
  <PresentationFormat>Широкоэкранный</PresentationFormat>
  <Paragraphs>113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Monotype Corsiva</vt:lpstr>
      <vt:lpstr>Times New Roman</vt:lpstr>
      <vt:lpstr>Wingdings</vt:lpstr>
      <vt:lpstr>Ретро</vt:lpstr>
      <vt:lpstr> Муниципальное казенное учреждение                    «Волосовский центр психолого – педагогической, медицинской и социальной помощи»   СЕМИНАР-ПРАКТИКУМ   «Роль социального педагога в разрешении конфликтов» </vt:lpstr>
      <vt:lpstr>Презентация PowerPoint</vt:lpstr>
      <vt:lpstr>Презентация PowerPoint</vt:lpstr>
      <vt:lpstr>Социальный педагог – это тот спасательный круг, который помогает всем участникам образовательного процесса в школе: и учащимся, и родителям, и учителям.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 СОЦИАЛЬНОГО  ПЕДАГОГА  В  РАЗРЕШЕНИИ  КОНФЛИКТОВ </vt:lpstr>
      <vt:lpstr>     Родители, как правило, приходят в школу уже готовые к конфликту.  Начинают с атаки на учителя…</vt:lpstr>
      <vt:lpstr>Презентация PowerPoint</vt:lpstr>
      <vt:lpstr>РОЛЬ  СОЦИАЛЬНОГО  ПЕДАГОГА  В  РАЗРЕШЕНИИ  КОНФЛИКТОВ </vt:lpstr>
      <vt:lpstr>Презентация PowerPoint</vt:lpstr>
      <vt:lpstr> ПРИМЕРЫ КОНФЛИКТОВ </vt:lpstr>
      <vt:lpstr>ПРИМЕРЫ КОНФЛИКТОВ</vt:lpstr>
      <vt:lpstr>ПРИМЕРЫ КОНФЛИКТОВ</vt:lpstr>
      <vt:lpstr>ПРИМЕРЫ КОНФЛИКТОВ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                   «Волосовский центр психолого – педагогической, медицинской и социальной помощи» СЕМИНАР-ПРАКТИКУМ   «Роль социального педагога в разрешении конфликтов»</dc:title>
  <dc:creator>user</dc:creator>
  <cp:lastModifiedBy>user</cp:lastModifiedBy>
  <cp:revision>76</cp:revision>
  <dcterms:created xsi:type="dcterms:W3CDTF">2022-04-12T07:32:40Z</dcterms:created>
  <dcterms:modified xsi:type="dcterms:W3CDTF">2022-04-22T11:41:06Z</dcterms:modified>
</cp:coreProperties>
</file>