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4" r:id="rId19"/>
    <p:sldId id="273" r:id="rId20"/>
    <p:sldId id="276" r:id="rId21"/>
    <p:sldId id="277" r:id="rId22"/>
    <p:sldId id="278" r:id="rId23"/>
    <p:sldId id="279" r:id="rId24"/>
    <p:sldId id="27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956-3701-4245-9940-3D18580103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336B-6233-4C4E-B248-314EAFF7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7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956-3701-4245-9940-3D18580103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336B-6233-4C4E-B248-314EAFF7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9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956-3701-4245-9940-3D18580103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336B-6233-4C4E-B248-314EAFF7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1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956-3701-4245-9940-3D18580103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336B-6233-4C4E-B248-314EAFF7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956-3701-4245-9940-3D18580103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336B-6233-4C4E-B248-314EAFF7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6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956-3701-4245-9940-3D18580103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336B-6233-4C4E-B248-314EAFF7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4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956-3701-4245-9940-3D18580103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336B-6233-4C4E-B248-314EAFF7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6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956-3701-4245-9940-3D18580103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336B-6233-4C4E-B248-314EAFF7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6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956-3701-4245-9940-3D18580103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336B-6233-4C4E-B248-314EAFF7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956-3701-4245-9940-3D18580103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336B-6233-4C4E-B248-314EAFF7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5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5956-3701-4245-9940-3D18580103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336B-6233-4C4E-B248-314EAFF7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7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95956-3701-4245-9940-3D18580103DE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D336B-6233-4C4E-B248-314EAFF7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6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492687"/>
              </p:ext>
            </p:extLst>
          </p:nvPr>
        </p:nvGraphicFramePr>
        <p:xfrm>
          <a:off x="2871788" y="2943225"/>
          <a:ext cx="10985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Объект упаковщика для оболочки" showAsIcon="1" r:id="rId3" imgW="1098720" imgH="604800" progId="Package">
                  <p:embed/>
                </p:oleObj>
              </mc:Choice>
              <mc:Fallback>
                <p:oleObj name="Объект упаковщика для оболочки" showAsIcon="1" r:id="rId3" imgW="1098720" imgH="604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1788" y="2943225"/>
                        <a:ext cx="1098550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6234" y="1703294"/>
            <a:ext cx="56477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мячом в работе учителя-логопеда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серьёзное занятие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ребёнка занимательным – вот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первоначального обучения.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К.Д.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 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учитель-логопед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Смольянинова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Сергеевна</a:t>
            </a: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76"/>
            <a:ext cx="12511314" cy="6889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8" y="1057835"/>
            <a:ext cx="5347919" cy="3729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78" y="2259106"/>
            <a:ext cx="5576344" cy="352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4" y="753034"/>
            <a:ext cx="4518212" cy="33348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68705"/>
            <a:ext cx="4715436" cy="33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" y="381000"/>
            <a:ext cx="5492375" cy="4119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92" y="2438399"/>
            <a:ext cx="5677649" cy="38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1976" y="474345"/>
            <a:ext cx="1043491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мячом для развития мелкой моторики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«Крепко мячик мой сожми и по дорожке прокати».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«Шарик пальчиком кати и фигуру обведи» - катать массажный шарик по контуру рисунка.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«Мячик я кручу, кручу, каждый пальчик научу» - прокатывать мячик по спирали.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 ладошку мяч кладу и по кругу проведу» - прокатывать мяч по кругу.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«Мячик мой не отдыхает, меж ладошками летает» - перекидывание массажного мячика из ладошки в ладошку.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Ловко с мячиком играю, его по пальчикам катаю» - катать массажный мячик по каждому пальцу.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«Мячик сильно я сжимаю и ладошку поменяю» - с силой сжимать мячик каждой рукой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8" y="0"/>
            <a:ext cx="1226371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6988" y="573741"/>
            <a:ext cx="63470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есть массажные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внутри которого вы найдете 2 колечка, так же сопровождайте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стихами: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здоров!»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 был пальчик наш.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Сделаем ему массаж.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Посильнее разотрём.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 другому перейдём.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Прокатывать шарик между ладонями, затем к каждому пальцу на правой и левой руке.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«Мы колечки надеваем»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колечки надеваем,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наши украшаем.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Надеваем и снимаем,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наши упражняем.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здоров ты, пальчик мой,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дружи всегда со мной.</a:t>
            </a:r>
          </a:p>
        </p:txBody>
      </p:sp>
    </p:spTree>
    <p:extLst>
      <p:ext uri="{BB962C8B-B14F-4D97-AF65-F5344CB8AC3E}">
        <p14:creationId xmlns:p14="http://schemas.microsoft.com/office/powerpoint/2010/main" val="11572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1048870"/>
            <a:ext cx="6687671" cy="47468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84140" y="1048870"/>
            <a:ext cx="36755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Предложенные игры с мячом позволяют расширить знания, умения и навыки детей, помогают совершенствовать речь, тренируют внимание, память, мышление. Надеюсь, что игры с использованием мяча помогут учителям-логопедам и воспитателям проводить занятия более интересно и занимательно.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82" y="933824"/>
            <a:ext cx="3737162" cy="4982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6114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22729"/>
            <a:ext cx="12192000" cy="653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для родителей "Мяч и речь"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мячом известны с древних времен, хотя история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знает точно ни места, ни времени рождения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этих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ребенок с раннего возраста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 с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мячом.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Игры с мячом весьма популярны, они встречаются почти 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народов мира и отнюдь не случайно считаются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самыми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распространенными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игр.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Любой ребенок имеет возможность играть с мячом. Как правило, ребенка более всего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привлекают мячи яркие, прыгучие, легкие.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родителей за последние года показали, что играм с мячом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уделяется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внимания. Не у всех детей дома имеются мячи, и даже летом, на отдыхе, мяч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остается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незаслуженно забытым. Не знают родители и игр с мячом, соответственно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научить им и своих детей. Из множества существующих игр большинство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называли футбол.</a:t>
            </a:r>
          </a:p>
        </p:txBody>
      </p:sp>
    </p:spTree>
    <p:extLst>
      <p:ext uri="{BB962C8B-B14F-4D97-AF65-F5344CB8AC3E}">
        <p14:creationId xmlns:p14="http://schemas.microsoft.com/office/powerpoint/2010/main" val="37219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3741" y="932329"/>
            <a:ext cx="104528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чего нужен мяч?</a:t>
            </a:r>
          </a:p>
          <a:p>
            <a:pPr lvl="5"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мячом отвлекают внимание ребенка от речевого</a:t>
            </a:r>
          </a:p>
          <a:p>
            <a:pPr lvl="5" algn="just"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дефекта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побуждают его к общению.</a:t>
            </a:r>
          </a:p>
          <a:p>
            <a:pPr lvl="5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Освобождают детей от утомительной, неестественной для</a:t>
            </a:r>
          </a:p>
          <a:p>
            <a:pPr lvl="5" algn="just"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 неподвижности на занятиях.</a:t>
            </a:r>
          </a:p>
          <a:p>
            <a:pPr lvl="5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Помогают разнообразить виды деятельности детей на</a:t>
            </a:r>
          </a:p>
          <a:p>
            <a:pPr lvl="5" algn="just"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занятии по всем разделам программы,</a:t>
            </a:r>
          </a:p>
          <a:p>
            <a:pPr lvl="5" algn="just"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работу различные уровни регуляции.</a:t>
            </a:r>
          </a:p>
          <a:p>
            <a:pPr lvl="5" algn="just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Развивают общую и мелкую моторику, ориентировку в</a:t>
            </a:r>
          </a:p>
          <a:p>
            <a:pPr lvl="5" algn="just"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6166" y="842682"/>
            <a:ext cx="103452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algn="just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Помогают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работу над развитием просодических</a:t>
            </a:r>
          </a:p>
          <a:p>
            <a:pPr lvl="5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компонентов речи.</a:t>
            </a:r>
          </a:p>
          <a:p>
            <a:pPr lvl="5" algn="just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Регулируют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силу и точность движения.</a:t>
            </a:r>
          </a:p>
          <a:p>
            <a:pPr lvl="5" algn="just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движение мяча активизирует непроизвольное</a:t>
            </a:r>
          </a:p>
          <a:p>
            <a:pPr lvl="5" algn="just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то, что он может быть брошен любому из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произвольное внимание.</a:t>
            </a:r>
          </a:p>
          <a:p>
            <a:pPr lvl="5" algn="just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мячом развивают и нормализуют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эмоциональноволевую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сферу, что особенно важно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гипервозбудимых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детей.</a:t>
            </a:r>
          </a:p>
        </p:txBody>
      </p:sp>
    </p:spTree>
    <p:extLst>
      <p:ext uri="{BB962C8B-B14F-4D97-AF65-F5344CB8AC3E}">
        <p14:creationId xmlns:p14="http://schemas.microsoft.com/office/powerpoint/2010/main" val="37896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9829" y="2274838"/>
            <a:ext cx="9971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одна из форм обучающего воздействия взрослого на ребёнка. Игра является основным видом деятельности детей, поэтому может быть использована при усвоении любого программного материала и быть одним из занимательных этапов непосредственно-образовательной деятельности. Игра делает сам процесс обучения эмоциональным, интересным, познавательным и развивающим.</a:t>
            </a:r>
          </a:p>
        </p:txBody>
      </p:sp>
    </p:spTree>
    <p:extLst>
      <p:ext uri="{BB962C8B-B14F-4D97-AF65-F5344CB8AC3E}">
        <p14:creationId xmlns:p14="http://schemas.microsoft.com/office/powerpoint/2010/main" val="35658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6330" y="1075765"/>
            <a:ext cx="77455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глазомер, силу, ловкость, быстроту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мышечную силу, усиливают работу важнейших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– легких, сердца, улучшают обмен веществ.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мячом, направленные на развитие мелкой моторики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полноценного формирования навыков устной речи ребенка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развивать у него мелкую моторику рук.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предлагаются разнообразные и многочисленные задания для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мелкой моторики, среди которых ведущее место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 игры с мячом.</a:t>
            </a:r>
          </a:p>
        </p:txBody>
      </p:sp>
    </p:spTree>
    <p:extLst>
      <p:ext uri="{BB962C8B-B14F-4D97-AF65-F5344CB8AC3E}">
        <p14:creationId xmlns:p14="http://schemas.microsoft.com/office/powerpoint/2010/main" val="42225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800" y="1148697"/>
            <a:ext cx="9377082" cy="377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массажными мячами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Возьмите массажный мяч в правую руку, обхватите его пальцами, сожмите 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разожмите несколько раз. Переложите мяч в левую руку и повторите упражнение.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Покатайте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массажный мяч между ладонями круговыми движениями кистей рук.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Возьмите мяч и зажмите его между пальцами: большой палец снизу, а четыре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сверху. Локти поставьте на стол. Мячи сжимайте и разжимайте.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Возьмите мяч, зажмите между ладонями. Сожмите и разожмите его.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543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01" y="0"/>
            <a:ext cx="98970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Зажмите мяч между ладонями, пальцы обеих рук сцепите в «замок». Сжимайте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разжимайте мяч между ладонями, не расцепляя пальцев рук.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Опустите руки с мячами вниз и встряхните ими. А сейчас спрячьте мячик за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спину. Где мячик? (За спиной.) Положите мячик на стол. Где лежит мячик?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столе.) Спрячьте мячик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подстол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Где спрятался мячик? (Под столом.) Положите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 в мешочек. Где он теперь? (В мешочке.)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42212" y="2438400"/>
            <a:ext cx="31017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мой любимый мячик!» -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Скажет утром каждый пальчик. (зажимаем мячик между большим и поочередно всеми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пальцами,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мячик обнимает, попеременно из руки в руку)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Никуда не выпускает.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брату отдает: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у брата мяч берет.</a:t>
            </a:r>
          </a:p>
        </p:txBody>
      </p:sp>
    </p:spTree>
    <p:extLst>
      <p:ext uri="{BB962C8B-B14F-4D97-AF65-F5344CB8AC3E}">
        <p14:creationId xmlns:p14="http://schemas.microsoft.com/office/powerpoint/2010/main" val="34790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543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0118" y="2008094"/>
            <a:ext cx="87674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с удовольствием и помните, как говорил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Сухомлинский: «Ум ребенка находится на кончиках его пальцев».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6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828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209550"/>
            <a:ext cx="4246710" cy="2619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53300" y="3475165"/>
            <a:ext cx="4533900" cy="27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9543" y="957943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фонетико-фонематическим недоразвитием речи наблюдается нарушение процессов формирования произносительной системы родного языка,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фонематических представлений, а также отставание в лексико-грамматическом развитии. Тот, кто работает с детьми, знает, как нелегко приходится педагогу в первые дни их обучения. Ребята очень подвижны, внимание неустойчиво, у них повышенная утомляемость. Какие выбрать методы и приёмы, чтобы увлечь ребёнка и сделать обучение увлекательным? Как разнообразить задания и заинтересовать детей игрой?</a:t>
            </a:r>
          </a:p>
        </p:txBody>
      </p:sp>
    </p:spTree>
    <p:extLst>
      <p:ext uri="{BB962C8B-B14F-4D97-AF65-F5344CB8AC3E}">
        <p14:creationId xmlns:p14="http://schemas.microsoft.com/office/powerpoint/2010/main" val="8457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230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2635" y="1859340"/>
            <a:ext cx="102197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применения мяча в коррекционной работе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показывает, что мяч может быть полезным предметом в работе с детьми. Игры с мячом помогают заинтересовать детей, отвлечь от однообразной деятельности;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знания; развивают внимание, воображение, умение быстро находить правильный ответ; развивают общую и мелкую моторику, ориентировку в пространстве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можно купить самые разнообразные мячи или шарики: резиновые, пластмассовые, тряпичные, каучуковые, деревянные, мячи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массажёры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8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6376" y="1075765"/>
            <a:ext cx="84985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показателей хорошего физического и нервно-психического развития ребенка является развитие его руки, кисти, ручных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умений.(мелкой моторики пальцев)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работе, я активно использую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рода мячики или шарики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забавная упругая игрушка обогащает сенсорную среду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стимулируя его психомоторное развитие.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5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3600" y="1559859"/>
            <a:ext cx="85523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ЛОГОПЕДИЧЕСКОЙ РАБОТЕ ИГРЫ С МЯЧОМ МОЖНО РАЗДЕЛИТЬ НА ЧЕТЫРЕ РАЗДЕЛА: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правильного произношения и дифференциация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словаря, грамматического строя речи;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мелкой моторики.</a:t>
            </a:r>
          </a:p>
        </p:txBody>
      </p:sp>
    </p:spTree>
    <p:extLst>
      <p:ext uri="{BB962C8B-B14F-4D97-AF65-F5344CB8AC3E}">
        <p14:creationId xmlns:p14="http://schemas.microsoft.com/office/powerpoint/2010/main" val="19334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2413338"/>
            <a:ext cx="10733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7788" y="889844"/>
            <a:ext cx="90902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использованием мяча для развития фонематического слуха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«Мяч кидай, звук называй» - определить и назвать первый (последний) звук в слове.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«Мяч друг другу мы кидаем, громко слово называем» - назвать слово на заданный звук.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звук» - если услышишь звук [у], стукни мячом об пол.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«Стукни раз, а может два, по частям скажи слова » - разделить слово на слоги, ударяя мячом об пол.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«Мяч кидай, где звук узнай» - определить позицию заданного звука в слове.</a:t>
            </a:r>
          </a:p>
        </p:txBody>
      </p:sp>
    </p:spTree>
    <p:extLst>
      <p:ext uri="{BB962C8B-B14F-4D97-AF65-F5344CB8AC3E}">
        <p14:creationId xmlns:p14="http://schemas.microsoft.com/office/powerpoint/2010/main" val="24149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2282" y="1028343"/>
            <a:ext cx="98970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мячом для закрепления правильного произношения и дифференциации звуков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«С мячиком иду играть, звуки, слоги повторять» - автоматизация звуков, слогов.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«Мяч передавай, слово со звуком [ш] называй» - повторение слов с определённым звуком.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«Мяч скорей лови,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повтори» - проговаривание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«Лови да бросай, слово новое узнай» - заменить один звук на другой и узнать новое слово (лак – рак, усы – уши 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«Мяч поймай – слово добавляй» - договорить слово в стихотворении.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«Мяч лови, лишнее слово назови» - определить лишнее слово, в котором нет заданного звука (санки, сапоги, шум, сова).</a:t>
            </a:r>
          </a:p>
        </p:txBody>
      </p:sp>
    </p:spTree>
    <p:extLst>
      <p:ext uri="{BB962C8B-B14F-4D97-AF65-F5344CB8AC3E}">
        <p14:creationId xmlns:p14="http://schemas.microsoft.com/office/powerpoint/2010/main" val="23120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3341" y="-910649"/>
            <a:ext cx="10201835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мячом для развития словаря, грамматического строя речи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«Мяч бросаю, диких животных называю».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«Мяч передаю, деревья назову».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«Чья у зверя голова? Подскажи скорей слова» - образование притяжательных прилагательных (у волка - волчья, у лисы – лисья).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волшебники немного: был один, а станет много» - назвать существительное во множественном числе.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предмет, а из чего люди сделали его?» - образование относительных прилагательных (стул из дерева – деревянный, ножницы из железа – железные).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кидаю, ты лови, слово ласково скажи» - образование существительных с уменьшительно-ласкательными суффиксами.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«Мой, моя или мои, ну-ка правильно скажи» - согласование существительных с местоимениями.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«Никогда мы не забудем, что умеют делать люди» - назвать глагол, обозначающий, что умеет делать человек названной профессии.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«Чтоб наоборот сказать, надо мячик мой поймать» - назвать слова-антонимы.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«Мяч бросаю, не зевай – одним словом называй» - назвать обобщающим словом предложенные слова.</a:t>
            </a:r>
          </a:p>
        </p:txBody>
      </p:sp>
    </p:spTree>
    <p:extLst>
      <p:ext uri="{BB962C8B-B14F-4D97-AF65-F5344CB8AC3E}">
        <p14:creationId xmlns:p14="http://schemas.microsoft.com/office/powerpoint/2010/main" val="19481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1598</Words>
  <Application>Microsoft Office PowerPoint</Application>
  <PresentationFormat>Широкоэкранный</PresentationFormat>
  <Paragraphs>161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smolyaninova1980ek@mail.ru</dc:creator>
  <cp:lastModifiedBy>smolyaninova1980ek@mail.ru</cp:lastModifiedBy>
  <cp:revision>30</cp:revision>
  <dcterms:created xsi:type="dcterms:W3CDTF">2020-03-06T16:16:08Z</dcterms:created>
  <dcterms:modified xsi:type="dcterms:W3CDTF">2020-10-14T13:40:35Z</dcterms:modified>
</cp:coreProperties>
</file>