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EBE2C6-D713-4412-A015-611A2A2FB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170EE1C-6488-4157-8BC6-5AECC10B4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AC2EFA-55ED-4DEF-84D0-C5DF9AF3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1D8B47-1231-42BE-A44C-60A51F48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2BD861-B3F2-444D-AD48-25232817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62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9BB9B-8FEF-4B57-9615-0035BC34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52AA58-3F3A-4903-8DC1-84D2322349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316841-A1A4-4324-929E-4EBF17D5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6714AF-0E46-40A9-874B-87DE9F187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C5428-9E15-43E3-A67B-95F88E2A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7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0A012A4-F154-4438-8E74-A85EFE480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DD3FDE-7E63-44C6-B643-9B3AD6C8B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947A16-E033-4D8C-8D8A-2670295D5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4BE561-5F00-4844-9AFE-751337CA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F553B9-EA96-44E2-ABC3-BDF15ED01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14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8BCD9-5051-4C65-8A6F-11A76382D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A17398-90C3-413B-920B-569638FBB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9C66EE-1A1A-4E89-A9A4-911A1086E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D303CF-C168-4697-8C75-C65397683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1B586-F55C-49EB-B9C1-65E81560C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74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6AC8A-4792-4703-8DBC-1F367FE62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B6FC5F-CD02-4C8B-9C27-0F7BB060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E570DA-CF85-4B16-A59D-380109BCA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E8A0BD-B132-4208-80DF-F9B08701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7A857A-1A28-4F69-9D89-EC18A7C6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828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19146-1D83-45FD-8250-4D86DA3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B9DF5F-4D4A-40CC-A24C-87E298DC41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C58D03-E90E-4812-9792-0C1BA1BB3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19DC1D-5652-4A29-BD45-2D52229C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8EFBFA-307D-4E54-8938-B6A4CB77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1162EC-D6DE-4D7C-AFE2-9A23FB53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20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D4E4D-C8EC-4535-BF85-519729F0C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C332F4-E987-4901-B472-F261B66E6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CB9E11-5922-48DB-89A2-F15364558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B4BC98-B603-43D6-810E-06D7E176E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0EA616-A687-4743-A5B8-BB40254F2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769DBA-5355-4DBF-BC1E-767424D8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C0400BD-B97F-4412-9E0D-13100AA6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157E359-5B19-44B1-A3B6-703E720DB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62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1A5520-2B69-4D28-BEC5-A78C8143C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FC98E7E-6930-4AF7-B346-25ED633D9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ADD979B-CBEA-4E04-A7C3-C2E9D0AE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8A8377-770D-47F3-B32E-B876B5FD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78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215CA85-4DA2-4276-9515-5C24B028E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D16B9-0BFD-4123-A43B-2552234D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AF4EEF-370A-4165-9AEE-BD7FF960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52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E342F2-1388-4554-8761-05DE88BF0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9AC31-12FE-4829-B71E-47C5D78BB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9F0444-A1BC-42E9-8F49-B1BDAE009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FDEB1-A507-4855-B1CB-E5E76502F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3BF838-6869-4D9A-98D7-940943B83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CEC031-10AA-4312-A213-3F0330353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52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F29E05-D61C-40E1-A6E9-08ED79A97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686D368-A012-4899-B8F5-A5B8C39D5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4DCEE7-4544-4FC2-9D90-8467BAAEF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1EFB9E-58DE-43E4-B894-9F6D81B2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4BBB77-92EE-4221-BDD5-D96A28D75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5C9FCB-F1DB-4CE2-A58A-2552798F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03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B9D1A-E7FB-480C-962E-9162694D5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CABFDE-13E8-4E79-9376-691DCBCC3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E2BF21-DE7F-44C5-8F1F-7128B04BED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60D9E-4B55-4B69-8D1F-079E3F4E4D0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E9EA0-867E-48A5-9389-9AD88D3B7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244003-C179-4628-AF3C-F3D252E2A0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3491F-7B31-40FC-919E-B0F8C014C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33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84FBCF-422B-4ECB-8D11-41379F2D6C70}"/>
              </a:ext>
            </a:extLst>
          </p:cNvPr>
          <p:cNvSpPr txBox="1"/>
          <p:nvPr/>
        </p:nvSpPr>
        <p:spPr>
          <a:xfrm>
            <a:off x="2078019" y="2046804"/>
            <a:ext cx="8035962" cy="1555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Психолого-педагогического и </a:t>
            </a:r>
            <a:r>
              <a:rPr lang="ru-RU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медико</a:t>
            </a: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социального сопровождения обучающихся </a:t>
            </a:r>
            <a:endParaRPr lang="ru-RU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ограниченными возможностями здоровья</a:t>
            </a:r>
            <a:endParaRPr lang="ru-RU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6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F8D795-A84F-4279-8B29-DBD0EDCF0CE5}"/>
              </a:ext>
            </a:extLst>
          </p:cNvPr>
          <p:cNvSpPr txBox="1"/>
          <p:nvPr/>
        </p:nvSpPr>
        <p:spPr>
          <a:xfrm>
            <a:off x="432098" y="362184"/>
            <a:ext cx="113278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Проблема сопровождения детей с ограниченными возможностями здоровья (далее детей с ОВЗ) заботит многие образовательные учреждения. Необходимо отметить, что ФГОС позволяет организовать обучение детей с учётом их особых образовательных потребностей, заданных характером нарушения их развития и оценить полученные результаты. 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DF7819-6B52-479A-A172-AE3EF56983DC}"/>
              </a:ext>
            </a:extLst>
          </p:cNvPr>
          <p:cNvSpPr txBox="1"/>
          <p:nvPr/>
        </p:nvSpPr>
        <p:spPr>
          <a:xfrm>
            <a:off x="432098" y="1563255"/>
            <a:ext cx="11327802" cy="512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Исходным положением для формирования теории и практики комплексного сопровождения стал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системный подход.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Ведущей идеей сопровождения является понимание специалистами необходимости самостоятельности ребенка в решении его проблем развития. В рамках этой идеологии могут быть выделены концептуальные следствия сопровождения, которые включают: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систематическое отслеживание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психолого-педагогического статуса ребенка и динамики его психического развития в процессе школьного обучения;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социально-психологических условий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развития личности учащихся и их успешного обучения;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создание специальных психолого-педагогических и медико-социальных условий для оказания помощи семьям и детям с особыми образовательными потребностями.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проблемой неуспеваемости детей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которым рекомендовано обучение по программе VII вида, является несоответствие интеллектуальной системы ребенка системе обучения в школе. В связи с этим необходимо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психолого-педагогическое и медико-социальное сопровождение детей с ОВЗ на протяжении всего периода их обучения.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семьи, воспитывающей ребенка с ограниченными возможностями, важным является максимальное развитие потенциальных возможностей ребенка и успешная интеграция его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412769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CE8F5C-C882-4F88-B5AF-A4DE7291F94C}"/>
              </a:ext>
            </a:extLst>
          </p:cNvPr>
          <p:cNvSpPr txBox="1"/>
          <p:nvPr/>
        </p:nvSpPr>
        <p:spPr>
          <a:xfrm>
            <a:off x="419548" y="264065"/>
            <a:ext cx="11467652" cy="966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сопровождения детей с особыми образовательными потребностями в учебно-воспитательном процессе является поддержание комфортной образовательной среды, способствующей наиболее полному развитию интеллектуального, личностного и творческого потенциала детей с ОВЗ.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86F416-5514-4800-ACA2-6A17FE8236C4}"/>
              </a:ext>
            </a:extLst>
          </p:cNvPr>
          <p:cNvSpPr txBox="1"/>
          <p:nvPr/>
        </p:nvSpPr>
        <p:spPr>
          <a:xfrm>
            <a:off x="419547" y="1265496"/>
            <a:ext cx="11639775" cy="4227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выявление, анализ проблем и причин отклонений у ребенка (на уровне школьного психолого-педагогического консилиума);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комплексное ППМС сопровождение образовательного процесса детей с ОВЗ;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составление индивидуальной программы сопровождения, включая определение вида и объема необходимой помощи (обучающей, медицинской, социально-педагогической, психологической, коррекционной);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психолого-педагогическая и медико-социальная поддержка семей, имеющих детей с ОВЗ,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родительской ответственности за здоровое развитие и воспитание детей;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эффективности обучения и сопровождения обучающихся с ОВЗ по программе, рекомендованной ПМПК.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52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1E8279-C7C0-485C-9471-0CDC4CDFF49D}"/>
              </a:ext>
            </a:extLst>
          </p:cNvPr>
          <p:cNvSpPr txBox="1"/>
          <p:nvPr/>
        </p:nvSpPr>
        <p:spPr>
          <a:xfrm>
            <a:off x="118334" y="213866"/>
            <a:ext cx="11955332" cy="5748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Участники программы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дети с ограниченными возможностями здоровья, родители, педагогический коллектив ОО ( ЗАМ по УВР, методист, педагоги-психологи, социальные педагоги, учителя-логопеды, медицинский работник, классный руководитель, учителя-предметники).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взаимодействия участников сопровождения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Совместное обследование учащихся.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Семинары-практикумы.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Педагогические советы, заседания круглых столов, творческих групп, конференции.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Заседания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ПМПк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Выступления на родительских собраниях.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Выступления на методических объединениях для учителей.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· Проведение индивидуальных консультаций, бесед.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Взаимопосещение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анализ занятий.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· Анкетирование, деловые игры, мастер-классы.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· Обзоры специальной литературы.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Пропаганда в СМИ.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09BA9D-AC8D-45EF-A01E-9B44923690BE}"/>
              </a:ext>
            </a:extLst>
          </p:cNvPr>
          <p:cNvSpPr txBox="1"/>
          <p:nvPr/>
        </p:nvSpPr>
        <p:spPr>
          <a:xfrm>
            <a:off x="244737" y="5897840"/>
            <a:ext cx="11828929" cy="972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Ресурсы программы:</a:t>
            </a:r>
            <a:endParaRPr lang="ru-RU" sz="12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Информационные, кадровые, материально-технические, методический комплекс для организации сопровождения учебно-воспитательного процесса у детей с ОВЗ, результаты психолого-педагогического консилиума ОО.</a:t>
            </a:r>
            <a:endParaRPr lang="ru-RU" sz="12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90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B8374F-A564-4C11-A5F7-D7F4114E87F2}"/>
              </a:ext>
            </a:extLst>
          </p:cNvPr>
          <p:cNvSpPr txBox="1"/>
          <p:nvPr/>
        </p:nvSpPr>
        <p:spPr>
          <a:xfrm>
            <a:off x="0" y="0"/>
            <a:ext cx="12192000" cy="7162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Этапы и сроки реализации программы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1.Этап подготовительный (май — август).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Выявление, анализ проблем и причин отклонений у ребенка при помощи 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ПМПк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ОО. Обсуждение специалистами по сопровождению с участниками образовательного процесса возможных вариантов решения проблемы, составление программы сопровождения. Ознакомление участников образовательного процесса с рекомендациями по работе с детьми, имеющими ОВЗ. Содействие в прохождении медико-социальной экспертизы. Социальный патронаж. Создание банка данных для реализации индивидуальных программ социальной реабилитации детей. Взаимодействие с муниципальными государственными органами и учреждениями в разработке программ, планов по сопровождению. 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Промежуточные результаты: 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Изучение документации (диагностических протоколов, речевых карт, индивидуальной карты реабилитации обучающегося, социального паспорта семьи, медицинской карты). 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Разработка индивидуальной программы сопровождения.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1.3. Разработка рекомендаций для участников образовательного процесса. 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Повышение качества комплексных мероприятий; 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Пополнение информационно-методического банка образовательных технологий, методик, методов и приёмов обучения, рекомендуемых к использованию при работе с детьми с ограниченными возможностями здоровья.</a:t>
            </a:r>
            <a:endParaRPr lang="ru-RU" sz="16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254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BE4BE2-481A-4029-ADB4-89D5FDD76746}"/>
              </a:ext>
            </a:extLst>
          </p:cNvPr>
          <p:cNvSpPr txBox="1"/>
          <p:nvPr/>
        </p:nvSpPr>
        <p:spPr>
          <a:xfrm>
            <a:off x="0" y="0"/>
            <a:ext cx="12192000" cy="6318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Этап основной (в течение года).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дифференцированных условий (посещение кружков и секций, вариативные формы получения образования) и специализированной помощи в соответствии с рекомендациями ВК, ПМПК для ребенка в соответствии с его возрастными и индивидуально-типологическими особенностями. Реализация комплексного сопровождения ребенка. Проведение углубленного медицинского осмотра. Проведение специфической профилактики, учитывая индивидуальные особенности здоровья ребенка. Соблюдение санитарно-гигиенических норм, режима дня, питания ребенка, осуществление индивидуальных лечебно-профилактических действий. Содействие в организации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санаторно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курортного лечения, посещения пришкольного оздоровительного лагеря. Организация социально-педагогической и психологической помощи детям и их родителям. Повышение уровня родительской компетентности и активизации роли родителей в воспитании и обучении ребенка. Информирование родителей об особенностях развития ребёнка, о возможностях взаимодействия с другими социальными институтами или общественными организациями. 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Промежуточные результаты: 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2.1. Успешная социально-психологическая адаптация детей с ограниченными возможностями здоровья в образовательной среде, социуме, повышение уровня толерантности социума; 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 Расширение участия детей с ОВЗ в муниципальных, региональных, всероссийских мероприятиях, конкурсах, проектах, акциях. 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2.3. Повышение уровня родительской компетентности через консультирование. 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2.4. Активное включение детей и родителей в проведение традиционных праздников, школьных мероприятий, в работу родительского комитета.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4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3AAC616-4960-4C76-A83F-621557D2ED2D}"/>
              </a:ext>
            </a:extLst>
          </p:cNvPr>
          <p:cNvSpPr txBox="1"/>
          <p:nvPr/>
        </p:nvSpPr>
        <p:spPr>
          <a:xfrm>
            <a:off x="0" y="18599"/>
            <a:ext cx="12192000" cy="2956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Этап аналитико-обобщающий (декабрь, май).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осмысления результатов деятельности службы сопровождения по решению той или иной проблемы. Мониторинг динамики развития учащихся на основе реализации индивидуальных программ сопровождения. Перспективное планирование дальнейшего ППМС сопровождения учащихся.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Промежуточные результаты: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 Анализ результатов деятельности специалистов по работе с детьми, имеющими ОВЗ.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 Перспективное планирование.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 Корректировка программы.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C11C18-0600-45F3-BC4E-ACDA14B0B1D5}"/>
              </a:ext>
            </a:extLst>
          </p:cNvPr>
          <p:cNvSpPr txBox="1"/>
          <p:nvPr/>
        </p:nvSpPr>
        <p:spPr>
          <a:xfrm>
            <a:off x="-1" y="3023612"/>
            <a:ext cx="12191999" cy="3377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работы специалистов ППМС сопровождения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Профилактические и просветительские беседы.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и групповые занятия с элементами тренинга, ролевые игры.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Консультирование участников образовательного процесса.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Наблюдение за детьми на уроках и во внеурочное время.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Диагностика.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Семинары, консилиумы, предметные недели.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Диспуты, акции, викторины, олимпиады.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тематических стендов. Выпуск буклетов, памяток, информационных листов.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информационных страничек на школьном сайте.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53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132BB4-7650-43F7-B503-5373C99FFEA5}"/>
              </a:ext>
            </a:extLst>
          </p:cNvPr>
          <p:cNvSpPr txBox="1"/>
          <p:nvPr/>
        </p:nvSpPr>
        <p:spPr>
          <a:xfrm>
            <a:off x="602428" y="133855"/>
            <a:ext cx="7562627" cy="2363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ПРОГРАММЫ: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Психологический блок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Социальный блок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Логопедический блок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Предметно — образовательный блок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Лечебно-оздоровительный блок.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171915-1843-4B01-9B5D-4713EF7A8F97}"/>
              </a:ext>
            </a:extLst>
          </p:cNvPr>
          <p:cNvSpPr txBox="1"/>
          <p:nvPr/>
        </p:nvSpPr>
        <p:spPr>
          <a:xfrm>
            <a:off x="34962" y="2945532"/>
            <a:ext cx="12157038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Результатом сопровождения является достижения ребенка с ОВЗ планируемых результатов освоения образовательной программы.</a:t>
            </a:r>
            <a:endParaRPr lang="ru-RU" sz="14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A64ACB-0C15-4101-BD7F-03A442BEF031}"/>
              </a:ext>
            </a:extLst>
          </p:cNvPr>
          <p:cNvSpPr txBox="1"/>
          <p:nvPr/>
        </p:nvSpPr>
        <p:spPr>
          <a:xfrm>
            <a:off x="481404" y="3631470"/>
            <a:ext cx="11710595" cy="1272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4620" marR="77470" algn="ctr">
              <a:lnSpc>
                <a:spcPts val="1920"/>
              </a:lnSpc>
              <a:spcBef>
                <a:spcPts val="5"/>
              </a:spcBef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наблюдения за взаимодействием участников образовательного процесса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620" marR="77470" algn="ctr">
              <a:lnSpc>
                <a:spcPts val="1920"/>
              </a:lnSpc>
              <a:spcBef>
                <a:spcPts val="5"/>
              </a:spcBef>
              <a:spcAft>
                <a:spcPts val="5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подготовки педагогов к занятию в присутствии экспертов)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620" marR="77470" algn="ctr">
              <a:lnSpc>
                <a:spcPts val="1920"/>
              </a:lnSpc>
              <a:spcBef>
                <a:spcPts val="5"/>
              </a:spcBef>
              <a:spcAft>
                <a:spcPts val="5"/>
              </a:spcAft>
            </a:pPr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наблюдения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взаимодействия учителя с учащимися во время образовательного процесса (психологическая составляющая проявления профессиональных компетенций, определяющих безопасность образовательной среды)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A5E3A1-A614-467A-A357-BB77EE3CC9FF}"/>
              </a:ext>
            </a:extLst>
          </p:cNvPr>
          <p:cNvSpPr txBox="1"/>
          <p:nvPr/>
        </p:nvSpPr>
        <p:spPr>
          <a:xfrm>
            <a:off x="255495" y="5629151"/>
            <a:ext cx="11936504" cy="36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открытого урока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43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7856A-2294-48ED-8BB9-2459254F7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49132-BF7F-4E5F-B5F0-866827021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E2B652-BC4F-4B77-88D4-5582FD7A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EBF138-A1EE-4D6B-9223-47EFBF720E0C}"/>
              </a:ext>
            </a:extLst>
          </p:cNvPr>
          <p:cNvSpPr txBox="1"/>
          <p:nvPr/>
        </p:nvSpPr>
        <p:spPr>
          <a:xfrm>
            <a:off x="5195944" y="3017263"/>
            <a:ext cx="4691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>
                <a:solidFill>
                  <a:schemeClr val="accent6">
                    <a:lumMod val="50000"/>
                  </a:schemeClr>
                </a:solidFill>
              </a:rPr>
              <a:t>СПАСИБО ЗА ВНИМАНИЕ </a:t>
            </a:r>
          </a:p>
        </p:txBody>
      </p:sp>
    </p:spTree>
    <p:extLst>
      <p:ext uri="{BB962C8B-B14F-4D97-AF65-F5344CB8AC3E}">
        <p14:creationId xmlns:p14="http://schemas.microsoft.com/office/powerpoint/2010/main" val="1898908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1074</Words>
  <Application>Microsoft Office PowerPoint</Application>
  <PresentationFormat>Широкоэкранный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Воронцова</dc:creator>
  <cp:lastModifiedBy>Светлана Воронцова</cp:lastModifiedBy>
  <cp:revision>3</cp:revision>
  <dcterms:created xsi:type="dcterms:W3CDTF">2020-10-29T10:16:20Z</dcterms:created>
  <dcterms:modified xsi:type="dcterms:W3CDTF">2020-10-29T10:36:43Z</dcterms:modified>
</cp:coreProperties>
</file>