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8" r:id="rId5"/>
    <p:sldId id="269" r:id="rId6"/>
    <p:sldId id="257" r:id="rId7"/>
    <p:sldId id="258" r:id="rId8"/>
    <p:sldId id="259" r:id="rId9"/>
    <p:sldId id="260" r:id="rId10"/>
    <p:sldId id="262" r:id="rId11"/>
    <p:sldId id="261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A00C6-EE3E-4280-9550-CB6CAB0979A1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E8A7-C666-4818-A379-525ABC1F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214422"/>
            <a:ext cx="8572560" cy="5429288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57148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most incredible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hobby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–photographing.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0"/>
            <a:ext cx="3929058" cy="121442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rench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hotographer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_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315" y="1219155"/>
            <a:ext cx="4357686" cy="5638846"/>
          </a:xfrm>
        </p:spPr>
      </p:pic>
      <p:pic>
        <p:nvPicPr>
          <p:cNvPr id="6147" name="Picture 3" descr="D:\Рабочий стол\Dorothy-Light-Hat-Paris-Vogue-1962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2524406"/>
            <a:ext cx="4429125" cy="4333595"/>
          </a:xfrm>
          <a:prstGeom prst="rect">
            <a:avLst/>
          </a:prstGeom>
          <a:noFill/>
        </p:spPr>
      </p:pic>
      <p:pic>
        <p:nvPicPr>
          <p:cNvPr id="7" name="Picture 2" descr="D:\Рабочий стол\William_Kle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0"/>
            <a:ext cx="2786082" cy="285348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214290"/>
            <a:ext cx="2285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William Klein </a:t>
            </a:r>
            <a:endParaRPr lang="ru-RU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0"/>
            <a:ext cx="3786214" cy="242886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Jimmy Nelson, 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an English photographer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be2295a2dd0adb4e29c44fd6f543bc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803393"/>
            <a:ext cx="3357554" cy="5054607"/>
          </a:xfrm>
        </p:spPr>
      </p:pic>
      <p:pic>
        <p:nvPicPr>
          <p:cNvPr id="8194" name="Picture 2" descr="D:\Рабочий стол\plemena-fotograf-Dzhimmi-Nelson_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"/>
            <a:ext cx="5083068" cy="3286124"/>
          </a:xfrm>
          <a:prstGeom prst="rect">
            <a:avLst/>
          </a:prstGeom>
          <a:noFill/>
        </p:spPr>
      </p:pic>
      <p:pic>
        <p:nvPicPr>
          <p:cNvPr id="8195" name="Picture 3" descr="D:\Рабочий стол\Ischezayushhie-plemena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2181" y="2643182"/>
            <a:ext cx="5561819" cy="4214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9399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D:\Рабочий стол\39423234022594_omo-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313770"/>
            <a:ext cx="9144000" cy="4544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929058" cy="1428736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Steve McCurry , an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merican Photographer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D:\Рабочий стол\mccurrypaysag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1" y="3429000"/>
            <a:ext cx="5143500" cy="3429000"/>
          </a:xfrm>
          <a:prstGeom prst="rect">
            <a:avLst/>
          </a:prstGeom>
          <a:noFill/>
        </p:spPr>
      </p:pic>
      <p:pic>
        <p:nvPicPr>
          <p:cNvPr id="10245" name="Picture 5" descr="D:\Рабочий стол\0d6e3997669b07c5edf1468e261575a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0"/>
            <a:ext cx="5143504" cy="3423287"/>
          </a:xfrm>
          <a:prstGeom prst="rect">
            <a:avLst/>
          </a:prstGeom>
          <a:noFill/>
        </p:spPr>
      </p:pic>
      <p:pic>
        <p:nvPicPr>
          <p:cNvPr id="10246" name="Picture 6" descr="D:\Рабочий стол\CO-QuEXUEAAtZO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35833"/>
            <a:ext cx="4000496" cy="5322167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600201"/>
            <a:ext cx="3114668" cy="257164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ullSizeRender-09-04-19-04-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76" y="642918"/>
            <a:ext cx="4429124" cy="5421248"/>
          </a:xfrm>
        </p:spPr>
      </p:pic>
      <p:pic>
        <p:nvPicPr>
          <p:cNvPr id="1027" name="Picture 3" descr="D:\Рабочий стол\презентация 2019\FullSizeRender-09-04-19-04-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4714876" cy="6208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Students` photos</a:t>
            </a:r>
            <a:endParaRPr lang="ru-RU" dirty="0"/>
          </a:p>
        </p:txBody>
      </p:sp>
      <p:pic>
        <p:nvPicPr>
          <p:cNvPr id="4" name="Содержимое 3" descr="FullSizeRender-09-04-19-04-44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1893" y="785794"/>
            <a:ext cx="4592107" cy="6072206"/>
          </a:xfrm>
        </p:spPr>
      </p:pic>
      <p:pic>
        <p:nvPicPr>
          <p:cNvPr id="2050" name="Picture 2" descr="D:\Рабочий стол\презентация 2019\FullSizeRender-09-04-19-05-00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56"/>
            <a:ext cx="4569335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ullSizeRender-09-04-19-05-00-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0"/>
            <a:ext cx="5286380" cy="685800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Содержимое 3" descr="FullSizeRender-09-04-19-04-43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-9414"/>
            <a:ext cx="5214942" cy="686741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FullSizeRender-09-04-19-05-08-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2885" y="928670"/>
            <a:ext cx="4521115" cy="5929330"/>
          </a:xfrm>
        </p:spPr>
      </p:pic>
      <p:pic>
        <p:nvPicPr>
          <p:cNvPr id="5122" name="Picture 2" descr="D:\Рабочий стол\презентация 2019\FullSizeRender-09-04-19-05-08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6783"/>
            <a:ext cx="4643438" cy="5931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ullSizeRender-09-04-19-05-08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1143000" y="-1143000"/>
            <a:ext cx="6858000" cy="9144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ullSizeRender-09-04-19-05-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12381"/>
            <a:ext cx="4572000" cy="6045619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24</Words>
  <Application>Microsoft Office PowerPoint</Application>
  <PresentationFormat>Экран (4:3)</PresentationFormat>
  <Paragraphs>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A French Photographer</vt:lpstr>
      <vt:lpstr>Jimmy Nelson,  an English photographer</vt:lpstr>
      <vt:lpstr>Слайд 4</vt:lpstr>
      <vt:lpstr>Steve McCurry , an American Photographer</vt:lpstr>
      <vt:lpstr>Слайд 6</vt:lpstr>
      <vt:lpstr>Students` photos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Марат</dc:creator>
  <cp:lastModifiedBy>Марат</cp:lastModifiedBy>
  <cp:revision>4</cp:revision>
  <dcterms:created xsi:type="dcterms:W3CDTF">2019-04-09T19:15:50Z</dcterms:created>
  <dcterms:modified xsi:type="dcterms:W3CDTF">2020-12-21T19:59:20Z</dcterms:modified>
</cp:coreProperties>
</file>