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t>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02557A-7053-4340-A874-8AB926A8EDA1}" type="datetimeFigureOut">
              <a:rPr lang="en-US" dirty="0"/>
              <a:pPr/>
              <a:t>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9/12/17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9/12/17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9/12/17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9/12/17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9/12/17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9/12/17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t>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B02557A-7053-4340-A874-8AB926A8EDA1}" type="datetimeFigureOut">
              <a:rPr lang="en-US" dirty="0"/>
              <a:pPr/>
              <a:t>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248" y="592408"/>
            <a:ext cx="8770571" cy="1560716"/>
          </a:xfrm>
        </p:spPr>
        <p:txBody>
          <a:bodyPr/>
          <a:lstStyle/>
          <a:p>
            <a:r>
              <a:rPr lang="en-US" dirty="0" smtClean="0"/>
              <a:t>When you meet an old friend, you kiss them on both cheeks.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9321" y="2594810"/>
            <a:ext cx="8770571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Times New Roman" charset="0"/>
                <a:ea typeface="Times New Roman" charset="0"/>
                <a:cs typeface="Times New Roman" charset="0"/>
              </a:rPr>
              <a:t>Some people do, but the majority don</a:t>
            </a:r>
            <a:r>
              <a:rPr lang="mr-IN" sz="3200" dirty="0" smtClean="0">
                <a:latin typeface="Times New Roman" charset="0"/>
                <a:ea typeface="Times New Roman" charset="0"/>
                <a:cs typeface="Times New Roman" charset="0"/>
              </a:rPr>
              <a:t>’</a:t>
            </a:r>
            <a:r>
              <a:rPr lang="en-US" sz="3200" dirty="0" smtClean="0">
                <a:latin typeface="Times New Roman" charset="0"/>
                <a:ea typeface="Times New Roman" charset="0"/>
                <a:cs typeface="Times New Roman" charset="0"/>
              </a:rPr>
              <a:t>t.</a:t>
            </a:r>
            <a:endParaRPr lang="ru-RU" sz="3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92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Women usually cover their mouths when they laugh.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Not true.</a:t>
            </a:r>
            <a:endParaRPr lang="ru-RU" sz="36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4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man kisses a woman's hand when they are introduced.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Not any more (except in films!)</a:t>
            </a:r>
            <a:endParaRPr lang="ru-RU" sz="32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18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stand up when someone enters a room where you are sitting.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7865" y="2424953"/>
            <a:ext cx="8770571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This is good manners in Britain, though a little formal.</a:t>
            </a:r>
            <a:endParaRPr lang="ru-RU" sz="36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05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2676" y="245616"/>
            <a:ext cx="8770571" cy="156071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You always respond with another expression after someone has said Thank you (e.g. Not at all./ You are welcome.)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33699" y="3003176"/>
            <a:ext cx="8770571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 Britain you often don</a:t>
            </a:r>
            <a:r>
              <a:rPr lang="mr-IN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’</a:t>
            </a: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 (but in the USA you usually d</a:t>
            </a:r>
            <a:r>
              <a:rPr lang="ru-RU" sz="36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о</a:t>
            </a: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)</a:t>
            </a:r>
            <a:endParaRPr lang="ru-RU" sz="36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85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a meal you don</a:t>
            </a:r>
            <a:r>
              <a:rPr lang="mr-IN" dirty="0" smtClean="0"/>
              <a:t>’</a:t>
            </a:r>
            <a:r>
              <a:rPr lang="en-US" dirty="0" smtClean="0"/>
              <a:t>t begin eating until everybody has been served.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True (but children don</a:t>
            </a:r>
            <a:r>
              <a:rPr lang="mr-IN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’</a:t>
            </a: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 always remember this)</a:t>
            </a:r>
            <a:endParaRPr lang="ru-RU" sz="36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10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remove your shoes when you enter someone's home.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Not true.</a:t>
            </a:r>
            <a:endParaRPr lang="ru-RU" sz="32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03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4895" y="742310"/>
            <a:ext cx="8770571" cy="1560716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Superstitions about salt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1100" y="2567722"/>
            <a:ext cx="9454366" cy="4128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Spilling a salt </a:t>
            </a:r>
            <a:r>
              <a:rPr lang="mr-IN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en-US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this is to a  _________ 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If someone has prepared salty food, then he (or she) is in ________</a:t>
            </a:r>
          </a:p>
          <a:p>
            <a:endParaRPr lang="ru-RU" sz="4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118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0994" y="2354178"/>
            <a:ext cx="9916027" cy="45038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If you happen to forget something at home, and you had to get back for it, be sure to look in the __________ before going out, or show out your _______ to yourself </a:t>
            </a:r>
            <a:r>
              <a:rPr lang="mr-IN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that way you'll  avoid possible troubles and problems.</a:t>
            </a:r>
            <a:endParaRPr lang="ru-RU" sz="36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502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5689" y="2414337"/>
            <a:ext cx="8770571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When someone pronounces aloud any undesirable event development, then in order to avoid this others say him</a:t>
            </a:r>
            <a:r>
              <a:rPr lang="ru-RU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: «____________»  </a:t>
            </a:r>
            <a:r>
              <a:rPr lang="en-US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and </a:t>
            </a:r>
            <a:r>
              <a:rPr lang="ru-RU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«______________».</a:t>
            </a:r>
            <a:endParaRPr lang="ru-RU" sz="40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1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6321" y="2426368"/>
            <a:ext cx="8770571" cy="3651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It is believed that </a:t>
            </a:r>
            <a:r>
              <a:rPr lang="en-US" sz="36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it</a:t>
            </a:r>
            <a:r>
              <a:rPr lang="mr-IN" sz="36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’</a:t>
            </a:r>
            <a:r>
              <a:rPr lang="en-US" sz="36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</a:t>
            </a: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good fortune to break  _________ by chance.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If you drop a _______ or _________ on the floor </a:t>
            </a:r>
            <a:r>
              <a:rPr lang="mr-IN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expect a woman to visit you, if it</a:t>
            </a:r>
            <a:r>
              <a:rPr lang="mr-IN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’</a:t>
            </a: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 a _________ - a man.</a:t>
            </a:r>
            <a:endParaRPr lang="ru-RU" sz="36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31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5690" y="2438400"/>
            <a:ext cx="8770571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Are you going to a trip? Firstly, do not plan leaving on ________ -  the journey will not be successful. Secondly, just before the leaving you should  ___________. </a:t>
            </a:r>
            <a:r>
              <a:rPr lang="ru-RU" sz="3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«</a:t>
            </a:r>
            <a:r>
              <a:rPr lang="en-US" sz="3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Lets sit before the road</a:t>
            </a:r>
            <a:r>
              <a:rPr lang="ru-RU" sz="3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»</a:t>
            </a:r>
            <a:r>
              <a:rPr lang="en-US" sz="3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- Russians say.</a:t>
            </a:r>
            <a:endParaRPr lang="ru-RU" sz="32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439152"/>
      </p:ext>
    </p:extLst>
  </p:cSld>
  <p:clrMapOvr>
    <a:masterClrMapping/>
  </p:clrMapOvr>
</p:sld>
</file>

<file path=ppt/theme/theme1.xml><?xml version="1.0" encoding="utf-8"?>
<a:theme xmlns:a="http://schemas.openxmlformats.org/drawingml/2006/main" name="TF10001027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7" id="{9B55E993-63C4-4E9B-9466-30BCDDC6903B}" vid="{C2EC3228-ECB7-4E58-8F51-112F019FC71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Перья</Template>
  <TotalTime>58</TotalTime>
  <Words>342</Words>
  <Application>Microsoft Macintosh PowerPoint</Application>
  <PresentationFormat>Широкоэкранный</PresentationFormat>
  <Paragraphs>22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Calibri</vt:lpstr>
      <vt:lpstr>Century Schoolbook</vt:lpstr>
      <vt:lpstr>Corbel</vt:lpstr>
      <vt:lpstr>Mangal</vt:lpstr>
      <vt:lpstr>Times New Roman</vt:lpstr>
      <vt:lpstr>TF10001027</vt:lpstr>
      <vt:lpstr>When you meet an old friend, you kiss them on both cheeks. </vt:lpstr>
      <vt:lpstr>Women usually cover their mouths when they laugh.</vt:lpstr>
      <vt:lpstr>A man kisses a woman's hand when they are introduced.</vt:lpstr>
      <vt:lpstr>You stand up when someone enters a room where you are sitting.</vt:lpstr>
      <vt:lpstr>You always respond with another expression after someone has said Thank you (e.g. Not at all./ You are welcome.) </vt:lpstr>
      <vt:lpstr>At a meal you don’t begin eating until everybody has been served.</vt:lpstr>
      <vt:lpstr>You remove your shoes when you enter someone's home.</vt:lpstr>
      <vt:lpstr>Superstitions about salt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Пользователь Microsoft Office</cp:lastModifiedBy>
  <cp:revision>9</cp:revision>
  <dcterms:created xsi:type="dcterms:W3CDTF">2017-09-11T04:29:19Z</dcterms:created>
  <dcterms:modified xsi:type="dcterms:W3CDTF">2017-09-12T05:32:46Z</dcterms:modified>
</cp:coreProperties>
</file>