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A2E1-BF56-2046-96E1-8110CE34A140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D743-953C-DB49-85BF-1BB573C45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079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A2E1-BF56-2046-96E1-8110CE34A140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D743-953C-DB49-85BF-1BB573C45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6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A2E1-BF56-2046-96E1-8110CE34A140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D743-953C-DB49-85BF-1BB573C45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845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A2E1-BF56-2046-96E1-8110CE34A140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D743-953C-DB49-85BF-1BB573C45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348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A2E1-BF56-2046-96E1-8110CE34A140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D743-953C-DB49-85BF-1BB573C45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41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A2E1-BF56-2046-96E1-8110CE34A140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D743-953C-DB49-85BF-1BB573C45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10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A2E1-BF56-2046-96E1-8110CE34A140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D743-953C-DB49-85BF-1BB573C45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335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A2E1-BF56-2046-96E1-8110CE34A140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D743-953C-DB49-85BF-1BB573C45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43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A2E1-BF56-2046-96E1-8110CE34A140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D743-953C-DB49-85BF-1BB573C45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40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A2E1-BF56-2046-96E1-8110CE34A140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D743-953C-DB49-85BF-1BB573C45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56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A2E1-BF56-2046-96E1-8110CE34A140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8D743-953C-DB49-85BF-1BB573C45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416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8A2E1-BF56-2046-96E1-8110CE34A140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8D743-953C-DB49-85BF-1BB573C45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9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9773" y="202663"/>
            <a:ext cx="67124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omic Sans MS"/>
                <a:cs typeface="Comic Sans MS"/>
              </a:rPr>
              <a:t>THE CHRISTMAS QUIZ</a:t>
            </a:r>
            <a:endParaRPr lang="en-US" sz="4400" dirty="0">
              <a:latin typeface="Comic Sans MS"/>
              <a:cs typeface="Comic Sans M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87" y="1649213"/>
            <a:ext cx="7962260" cy="497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705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29615" y="1289969"/>
            <a:ext cx="7095482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dirty="0" smtClean="0">
                <a:latin typeface="Comic Sans MS"/>
                <a:cs typeface="Comic Sans MS"/>
              </a:rPr>
              <a:t>1. Who is a large, plump man dressed in red? </a:t>
            </a:r>
            <a:endParaRPr lang="en-US" sz="4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6386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9457" y="1289969"/>
            <a:ext cx="7095482" cy="4750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/>
                <a:cs typeface="Comic Sans MS"/>
              </a:rPr>
              <a:t>2. Where does Santa Claus live?</a:t>
            </a:r>
          </a:p>
          <a:p>
            <a:endParaRPr lang="en-US" sz="4000" dirty="0">
              <a:latin typeface="Comic Sans MS"/>
              <a:cs typeface="Comic Sans MS"/>
            </a:endParaRPr>
          </a:p>
          <a:p>
            <a:endParaRPr lang="en-US" sz="4000" dirty="0" smtClean="0">
              <a:latin typeface="Comic Sans MS"/>
              <a:cs typeface="Comic Sans MS"/>
            </a:endParaRPr>
          </a:p>
          <a:p>
            <a:pPr>
              <a:lnSpc>
                <a:spcPct val="120000"/>
              </a:lnSpc>
            </a:pPr>
            <a:r>
              <a:rPr lang="en-US" sz="4000" dirty="0" smtClean="0">
                <a:latin typeface="Comic Sans MS"/>
                <a:cs typeface="Comic Sans MS"/>
              </a:rPr>
              <a:t>A New York</a:t>
            </a:r>
          </a:p>
          <a:p>
            <a:pPr>
              <a:lnSpc>
                <a:spcPct val="120000"/>
              </a:lnSpc>
            </a:pPr>
            <a:r>
              <a:rPr lang="en-US" sz="4000" dirty="0" smtClean="0">
                <a:latin typeface="Comic Sans MS"/>
                <a:cs typeface="Comic Sans MS"/>
              </a:rPr>
              <a:t>B The North Pole</a:t>
            </a:r>
          </a:p>
          <a:p>
            <a:pPr>
              <a:lnSpc>
                <a:spcPct val="120000"/>
              </a:lnSpc>
            </a:pPr>
            <a:r>
              <a:rPr lang="en-US" sz="4000" dirty="0" smtClean="0">
                <a:latin typeface="Comic Sans MS"/>
                <a:cs typeface="Comic Sans MS"/>
              </a:rPr>
              <a:t>C Island</a:t>
            </a:r>
            <a:endParaRPr lang="en-US" sz="4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509508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359" y="1289969"/>
            <a:ext cx="76195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/>
                <a:cs typeface="Comic Sans MS"/>
              </a:rPr>
              <a:t>3. How many reindeer does Santa have?</a:t>
            </a:r>
          </a:p>
          <a:p>
            <a:endParaRPr lang="en-US" sz="4000" dirty="0">
              <a:latin typeface="Comic Sans MS"/>
              <a:cs typeface="Comic Sans MS"/>
            </a:endParaRPr>
          </a:p>
          <a:p>
            <a:endParaRPr lang="en-US" sz="4000" dirty="0" smtClean="0">
              <a:latin typeface="Comic Sans MS"/>
              <a:cs typeface="Comic Sans MS"/>
            </a:endParaRPr>
          </a:p>
          <a:p>
            <a:r>
              <a:rPr lang="en-US" sz="4000" dirty="0" smtClean="0">
                <a:latin typeface="Comic Sans MS"/>
                <a:cs typeface="Comic Sans MS"/>
              </a:rPr>
              <a:t>A 7</a:t>
            </a:r>
          </a:p>
          <a:p>
            <a:r>
              <a:rPr lang="en-US" sz="4000" dirty="0" smtClean="0">
                <a:latin typeface="Comic Sans MS"/>
                <a:cs typeface="Comic Sans MS"/>
              </a:rPr>
              <a:t>B 12</a:t>
            </a:r>
          </a:p>
          <a:p>
            <a:r>
              <a:rPr lang="en-US" sz="4000" dirty="0" smtClean="0">
                <a:latin typeface="Comic Sans MS"/>
                <a:cs typeface="Comic Sans MS"/>
              </a:rPr>
              <a:t>C 9</a:t>
            </a:r>
            <a:endParaRPr lang="en-US" sz="4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12381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5201" y="1289969"/>
            <a:ext cx="7639738" cy="1436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4000" dirty="0" smtClean="0">
                <a:latin typeface="Comic Sans MS"/>
                <a:cs typeface="Comic Sans MS"/>
              </a:rPr>
              <a:t>4. Can you name all the reindeer?</a:t>
            </a:r>
            <a:endParaRPr lang="en-US" sz="4000" dirty="0">
              <a:latin typeface="Comic Sans MS"/>
              <a:cs typeface="Comic Sans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301" y="3429000"/>
            <a:ext cx="21717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10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359" y="907010"/>
            <a:ext cx="7619580" cy="5242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dirty="0" smtClean="0">
                <a:latin typeface="Comic Sans MS"/>
                <a:cs typeface="Comic Sans MS"/>
              </a:rPr>
              <a:t>5.  What are the two most popular Christmas </a:t>
            </a:r>
            <a:r>
              <a:rPr lang="en-US" sz="4000" dirty="0" err="1" smtClean="0">
                <a:latin typeface="Comic Sans MS"/>
                <a:cs typeface="Comic Sans MS"/>
              </a:rPr>
              <a:t>colours</a:t>
            </a:r>
            <a:r>
              <a:rPr lang="en-US" sz="4000" dirty="0" smtClean="0">
                <a:latin typeface="Comic Sans MS"/>
                <a:cs typeface="Comic Sans MS"/>
              </a:rPr>
              <a:t>?</a:t>
            </a:r>
          </a:p>
          <a:p>
            <a:pPr>
              <a:lnSpc>
                <a:spcPct val="120000"/>
              </a:lnSpc>
            </a:pPr>
            <a:endParaRPr lang="en-US" sz="4000" dirty="0">
              <a:latin typeface="Comic Sans MS"/>
              <a:cs typeface="Comic Sans MS"/>
            </a:endParaRPr>
          </a:p>
          <a:p>
            <a:pPr>
              <a:lnSpc>
                <a:spcPct val="120000"/>
              </a:lnSpc>
            </a:pPr>
            <a:endParaRPr lang="en-US" sz="4000" dirty="0" smtClean="0">
              <a:latin typeface="Comic Sans MS"/>
              <a:cs typeface="Comic Sans MS"/>
            </a:endParaRPr>
          </a:p>
          <a:p>
            <a:pPr>
              <a:lnSpc>
                <a:spcPct val="120000"/>
              </a:lnSpc>
            </a:pPr>
            <a:r>
              <a:rPr lang="en-US" sz="4000" dirty="0" smtClean="0">
                <a:latin typeface="Comic Sans MS"/>
                <a:cs typeface="Comic Sans MS"/>
              </a:rPr>
              <a:t>A blue and pink</a:t>
            </a:r>
          </a:p>
          <a:p>
            <a:pPr>
              <a:lnSpc>
                <a:spcPct val="120000"/>
              </a:lnSpc>
            </a:pPr>
            <a:r>
              <a:rPr lang="en-US" sz="4000" dirty="0" smtClean="0">
                <a:latin typeface="Comic Sans MS"/>
                <a:cs typeface="Comic Sans MS"/>
              </a:rPr>
              <a:t>B yellow and green</a:t>
            </a:r>
          </a:p>
          <a:p>
            <a:pPr>
              <a:lnSpc>
                <a:spcPct val="120000"/>
              </a:lnSpc>
            </a:pPr>
            <a:r>
              <a:rPr lang="en-US" sz="4000" dirty="0" smtClean="0">
                <a:latin typeface="Comic Sans MS"/>
                <a:cs typeface="Comic Sans MS"/>
              </a:rPr>
              <a:t>C red and green</a:t>
            </a:r>
            <a:endParaRPr lang="en-US" sz="4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63867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9457" y="1289969"/>
            <a:ext cx="7095482" cy="1774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4000" dirty="0" smtClean="0">
                <a:latin typeface="Comic Sans MS"/>
                <a:cs typeface="Comic Sans MS"/>
              </a:rPr>
              <a:t>6. What type of plant is used to decorate at Christmas?</a:t>
            </a:r>
            <a:endParaRPr lang="en-US" sz="4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63867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9457" y="1289969"/>
            <a:ext cx="70954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/>
                <a:cs typeface="Comic Sans MS"/>
              </a:rPr>
              <a:t>7.  How many Christmas songs can you name?</a:t>
            </a:r>
            <a:endParaRPr lang="en-US" sz="4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63867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5238" y="427574"/>
            <a:ext cx="70954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omic Sans MS"/>
                <a:cs typeface="Comic Sans MS"/>
              </a:rPr>
              <a:t>8</a:t>
            </a:r>
            <a:r>
              <a:rPr lang="en-US" sz="4000" dirty="0" smtClean="0">
                <a:latin typeface="Comic Sans MS"/>
                <a:cs typeface="Comic Sans MS"/>
              </a:rPr>
              <a:t>.  What transport does Santa use?</a:t>
            </a:r>
            <a:endParaRPr lang="en-US" sz="4000" dirty="0">
              <a:latin typeface="Comic Sans MS"/>
              <a:cs typeface="Comic Sans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800" y="2835767"/>
            <a:ext cx="2400300" cy="3390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5238" y="3277101"/>
            <a:ext cx="3084849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A: a car</a:t>
            </a:r>
          </a:p>
          <a:p>
            <a:endParaRPr lang="en-US" sz="4000" dirty="0"/>
          </a:p>
          <a:p>
            <a:r>
              <a:rPr lang="en-US" sz="4000" dirty="0" smtClean="0"/>
              <a:t>B: a sleigh</a:t>
            </a:r>
          </a:p>
          <a:p>
            <a:endParaRPr lang="en-US" sz="4000" dirty="0"/>
          </a:p>
          <a:p>
            <a:r>
              <a:rPr lang="en-US" sz="4000" dirty="0" smtClean="0"/>
              <a:t>C: a bobsleigh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9681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9457" y="1289969"/>
            <a:ext cx="70954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 startAt="9"/>
            </a:pPr>
            <a:r>
              <a:rPr lang="en-US" sz="4000" dirty="0" smtClean="0">
                <a:latin typeface="Comic Sans MS"/>
                <a:cs typeface="Comic Sans MS"/>
              </a:rPr>
              <a:t>What night does Santa come?</a:t>
            </a:r>
          </a:p>
          <a:p>
            <a:pPr marL="742950" indent="-742950">
              <a:buAutoNum type="arabicPeriod" startAt="9"/>
            </a:pPr>
            <a:endParaRPr lang="en-US" sz="4000" dirty="0">
              <a:latin typeface="Comic Sans MS"/>
              <a:cs typeface="Comic Sans MS"/>
            </a:endParaRPr>
          </a:p>
          <a:p>
            <a:r>
              <a:rPr lang="en-US" sz="4000" dirty="0" smtClean="0">
                <a:latin typeface="Comic Sans MS"/>
                <a:cs typeface="Comic Sans MS"/>
              </a:rPr>
              <a:t>A: 24 December</a:t>
            </a:r>
          </a:p>
          <a:p>
            <a:r>
              <a:rPr lang="en-US" sz="4000" dirty="0" smtClean="0">
                <a:latin typeface="Comic Sans MS"/>
                <a:cs typeface="Comic Sans MS"/>
              </a:rPr>
              <a:t>B: 25 December</a:t>
            </a:r>
          </a:p>
          <a:p>
            <a:r>
              <a:rPr lang="en-US" sz="4000" dirty="0" smtClean="0">
                <a:latin typeface="Comic Sans MS"/>
                <a:cs typeface="Comic Sans MS"/>
              </a:rPr>
              <a:t>C: 26 December</a:t>
            </a:r>
            <a:endParaRPr lang="en-US" sz="4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512488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9457" y="1289969"/>
            <a:ext cx="70954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/>
                <a:cs typeface="Comic Sans MS"/>
              </a:rPr>
              <a:t>10. What do Children hang up for Santa to put the toys in?</a:t>
            </a:r>
          </a:p>
          <a:p>
            <a:endParaRPr lang="en-US" sz="4000" dirty="0">
              <a:latin typeface="Comic Sans MS"/>
              <a:cs typeface="Comic Sans MS"/>
            </a:endParaRPr>
          </a:p>
          <a:p>
            <a:r>
              <a:rPr lang="en-US" sz="4000" dirty="0" smtClean="0">
                <a:latin typeface="Comic Sans MS"/>
                <a:cs typeface="Comic Sans MS"/>
              </a:rPr>
              <a:t>A: a box</a:t>
            </a:r>
          </a:p>
          <a:p>
            <a:r>
              <a:rPr lang="en-US" sz="4000" dirty="0" smtClean="0">
                <a:latin typeface="Comic Sans MS"/>
                <a:cs typeface="Comic Sans MS"/>
              </a:rPr>
              <a:t>B: a bag</a:t>
            </a:r>
          </a:p>
          <a:p>
            <a:r>
              <a:rPr lang="en-US" sz="4000" dirty="0" smtClean="0">
                <a:latin typeface="Comic Sans MS"/>
                <a:cs typeface="Comic Sans MS"/>
              </a:rPr>
              <a:t>C: a stocking</a:t>
            </a:r>
            <a:endParaRPr lang="en-US" sz="4000" dirty="0">
              <a:latin typeface="Comic Sans MS"/>
              <a:cs typeface="Comic Sans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800" y="2835767"/>
            <a:ext cx="24003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88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61833" y="501757"/>
            <a:ext cx="536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11. WHAT AM I?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736850" y="2415919"/>
            <a:ext cx="75723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800" dirty="0"/>
              <a:t>I grow in the forest but I come into people’s houses at Christmas.</a:t>
            </a:r>
          </a:p>
        </p:txBody>
      </p:sp>
    </p:spTree>
    <p:extLst>
      <p:ext uri="{BB962C8B-B14F-4D97-AF65-F5344CB8AC3E}">
        <p14:creationId xmlns:p14="http://schemas.microsoft.com/office/powerpoint/2010/main" val="512488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61833" y="501757"/>
            <a:ext cx="536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12. WHAT AM I?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548718" y="3105835"/>
            <a:ext cx="82621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dirty="0"/>
              <a:t>I come in many </a:t>
            </a:r>
            <a:r>
              <a:rPr lang="en-US" sz="4000" dirty="0" err="1"/>
              <a:t>colours</a:t>
            </a:r>
            <a:r>
              <a:rPr lang="en-US" sz="4000" dirty="0"/>
              <a:t> and I need electricity to work.</a:t>
            </a:r>
          </a:p>
        </p:txBody>
      </p:sp>
    </p:spTree>
    <p:extLst>
      <p:ext uri="{BB962C8B-B14F-4D97-AF65-F5344CB8AC3E}">
        <p14:creationId xmlns:p14="http://schemas.microsoft.com/office/powerpoint/2010/main" val="4109386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61833" y="501757"/>
            <a:ext cx="536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13. WHAT AM I?</a:t>
            </a:r>
            <a:endParaRPr lang="en-US" sz="3600" b="1" dirty="0"/>
          </a:p>
        </p:txBody>
      </p:sp>
      <p:sp>
        <p:nvSpPr>
          <p:cNvPr id="2" name="Rectangle 1"/>
          <p:cNvSpPr/>
          <p:nvPr/>
        </p:nvSpPr>
        <p:spPr>
          <a:xfrm>
            <a:off x="1394462" y="3244334"/>
            <a:ext cx="65107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dirty="0"/>
              <a:t>Everybody likes to receive me.</a:t>
            </a:r>
          </a:p>
        </p:txBody>
      </p:sp>
    </p:spTree>
    <p:extLst>
      <p:ext uri="{BB962C8B-B14F-4D97-AF65-F5344CB8AC3E}">
        <p14:creationId xmlns:p14="http://schemas.microsoft.com/office/powerpoint/2010/main" val="4109386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61833" y="501757"/>
            <a:ext cx="536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14. WHAT AM I?</a:t>
            </a:r>
            <a:endParaRPr lang="en-US" sz="3600" b="1" dirty="0"/>
          </a:p>
        </p:txBody>
      </p:sp>
      <p:sp>
        <p:nvSpPr>
          <p:cNvPr id="2" name="Rectangle 1"/>
          <p:cNvSpPr/>
          <p:nvPr/>
        </p:nvSpPr>
        <p:spPr>
          <a:xfrm>
            <a:off x="193137" y="2977776"/>
            <a:ext cx="85147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dirty="0" smtClean="0"/>
              <a:t>Father </a:t>
            </a:r>
            <a:r>
              <a:rPr lang="en-US" sz="4000" dirty="0"/>
              <a:t>Christmas </a:t>
            </a:r>
            <a:r>
              <a:rPr lang="en-US" sz="4000" dirty="0" smtClean="0"/>
              <a:t>wears me </a:t>
            </a:r>
            <a:r>
              <a:rPr lang="en-US" sz="4000" dirty="0"/>
              <a:t>on his head.</a:t>
            </a:r>
          </a:p>
        </p:txBody>
      </p:sp>
    </p:spTree>
    <p:extLst>
      <p:ext uri="{BB962C8B-B14F-4D97-AF65-F5344CB8AC3E}">
        <p14:creationId xmlns:p14="http://schemas.microsoft.com/office/powerpoint/2010/main" val="4109386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61833" y="501757"/>
            <a:ext cx="536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/>
              <a:t>15. WHAT </a:t>
            </a:r>
            <a:r>
              <a:rPr lang="en-US" sz="3600" b="1" dirty="0" smtClean="0"/>
              <a:t>AM I?</a:t>
            </a:r>
            <a:endParaRPr 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783884" y="2696944"/>
            <a:ext cx="68197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People eat me in the UK for Christmas dinner.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09386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248</Words>
  <Application>Microsoft Office PowerPoint</Application>
  <PresentationFormat>Экран (4:3)</PresentationFormat>
  <Paragraphs>49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Comic Sans MS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Kasia Tkaczyk</dc:creator>
  <cp:lastModifiedBy>Дмитрий</cp:lastModifiedBy>
  <cp:revision>9</cp:revision>
  <dcterms:created xsi:type="dcterms:W3CDTF">2012-12-16T19:40:20Z</dcterms:created>
  <dcterms:modified xsi:type="dcterms:W3CDTF">2022-01-12T18:52:03Z</dcterms:modified>
</cp:coreProperties>
</file>