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04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39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286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339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13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78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27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19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45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48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68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91A3A-06E3-4312-9898-B9189E5BBE4D}" type="datetimeFigureOut">
              <a:rPr lang="es-ES" smtClean="0"/>
              <a:t>13/01/2022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2A8E1-078E-4C00-A608-E9E051D076D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1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BXUUoO6JUH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 smtClean="0">
                <a:latin typeface="Algerian" panose="04020705040A02060702" pitchFamily="82" charset="0"/>
              </a:rPr>
              <a:t>CHRISTMAS QUIZZ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52936"/>
            <a:ext cx="4968552" cy="33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Llamada ovalada"/>
          <p:cNvSpPr/>
          <p:nvPr/>
        </p:nvSpPr>
        <p:spPr>
          <a:xfrm>
            <a:off x="5842883" y="2348880"/>
            <a:ext cx="3131840" cy="1440160"/>
          </a:xfrm>
          <a:prstGeom prst="wedgeEllipseCallout">
            <a:avLst>
              <a:gd name="adj1" fmla="val -79227"/>
              <a:gd name="adj2" fmla="val 78129"/>
            </a:avLst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6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Are </a:t>
            </a:r>
            <a:r>
              <a:rPr lang="es-ES" b="1" dirty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s-ES" b="1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you</a:t>
            </a:r>
            <a:r>
              <a:rPr lang="es-ES" b="1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s-ES" b="1" dirty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s-ES" b="1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ready</a:t>
            </a:r>
            <a:r>
              <a:rPr lang="es-ES" b="1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to </a:t>
            </a:r>
            <a:r>
              <a:rPr lang="es-ES" b="1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start</a:t>
            </a:r>
            <a:r>
              <a:rPr lang="es-ES" b="1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??</a:t>
            </a:r>
            <a:endParaRPr lang="es-ES" b="1" dirty="0">
              <a:solidFill>
                <a:schemeClr val="tx1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7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Christmas Eve is on….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ctr"/>
            <a:endParaRPr lang="en-US" sz="4400" dirty="0" smtClean="0"/>
          </a:p>
          <a:p>
            <a:pPr marL="742950" lvl="0" indent="-742950" algn="ctr">
              <a:buAutoNum type="alphaLcParenR"/>
            </a:pPr>
            <a:r>
              <a:rPr lang="en-US" sz="4400" dirty="0" smtClean="0"/>
              <a:t>24</a:t>
            </a:r>
            <a:r>
              <a:rPr lang="en-US" sz="4400" baseline="30000" dirty="0" smtClean="0"/>
              <a:t>th</a:t>
            </a:r>
            <a:r>
              <a:rPr lang="en-US" sz="4400" dirty="0"/>
              <a:t>. </a:t>
            </a:r>
            <a:r>
              <a:rPr lang="en-US" sz="4400" dirty="0" smtClean="0"/>
              <a:t>December</a:t>
            </a:r>
            <a:endParaRPr lang="es-ES" sz="4400" dirty="0" smtClean="0"/>
          </a:p>
          <a:p>
            <a:pPr marL="742950" lvl="0" indent="-742950" algn="ctr">
              <a:buAutoNum type="alphaLcParenR"/>
            </a:pPr>
            <a:r>
              <a:rPr lang="en-US" sz="4400" dirty="0" smtClean="0"/>
              <a:t>24</a:t>
            </a:r>
            <a:r>
              <a:rPr lang="en-US" sz="4400" baseline="30000" dirty="0" smtClean="0"/>
              <a:t>th</a:t>
            </a:r>
            <a:r>
              <a:rPr lang="en-US" sz="4400" dirty="0"/>
              <a:t>. </a:t>
            </a:r>
            <a:r>
              <a:rPr lang="en-US" sz="4400" dirty="0" smtClean="0"/>
              <a:t>January</a:t>
            </a:r>
            <a:endParaRPr lang="es-ES" sz="4400" dirty="0" smtClean="0"/>
          </a:p>
          <a:p>
            <a:pPr marL="742950" lvl="0" indent="-742950" algn="ctr">
              <a:buAutoNum type="alphaLcParenR"/>
            </a:pPr>
            <a:r>
              <a:rPr lang="en-US" sz="4400" dirty="0" smtClean="0"/>
              <a:t>25</a:t>
            </a:r>
            <a:r>
              <a:rPr lang="en-US" sz="4400" baseline="30000" dirty="0" smtClean="0"/>
              <a:t>th</a:t>
            </a:r>
            <a:r>
              <a:rPr lang="en-US" sz="4400" dirty="0"/>
              <a:t>. December</a:t>
            </a:r>
            <a:endParaRPr lang="es-ES" sz="4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48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In New Zealand for Christmas we eat..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s-ES" dirty="0" smtClean="0"/>
          </a:p>
          <a:p>
            <a:pPr marL="0" indent="0" algn="ctr">
              <a:buNone/>
            </a:pPr>
            <a:r>
              <a:rPr lang="en-US" dirty="0" smtClean="0"/>
              <a:t>       </a:t>
            </a:r>
            <a:r>
              <a:rPr lang="en-US" sz="4400" dirty="0" smtClean="0"/>
              <a:t>a)Roast turkey and vegetables</a:t>
            </a:r>
          </a:p>
          <a:p>
            <a:pPr marL="0" indent="0" algn="ctr">
              <a:buNone/>
            </a:pPr>
            <a:r>
              <a:rPr lang="en-US" sz="4400" dirty="0" smtClean="0"/>
              <a:t> b)Prawns and fish</a:t>
            </a:r>
          </a:p>
          <a:p>
            <a:pPr marL="0" indent="0" algn="ctr">
              <a:buNone/>
            </a:pPr>
            <a:r>
              <a:rPr lang="en-US" sz="4400" dirty="0" smtClean="0"/>
              <a:t>c)Duck and soup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3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The name of the red nose reindeer is…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es-ES" dirty="0" smtClean="0"/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>
                <a:ea typeface="Calibri"/>
                <a:cs typeface="Times New Roman"/>
              </a:rPr>
              <a:t>Rudolph</a:t>
            </a:r>
            <a:endParaRPr lang="es-ES" sz="4400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>
                <a:ea typeface="Calibri"/>
                <a:cs typeface="Times New Roman"/>
              </a:rPr>
              <a:t>Dancer</a:t>
            </a:r>
            <a:endParaRPr lang="es-ES" sz="4400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dirty="0">
                <a:ea typeface="Calibri"/>
                <a:cs typeface="Times New Roman"/>
              </a:rPr>
              <a:t>Prancer</a:t>
            </a:r>
            <a:endParaRPr lang="es-ES" sz="4400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509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In the U.K for Christmas it is…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es-ES" dirty="0" smtClean="0"/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>
                <a:ea typeface="Calibri"/>
                <a:cs typeface="Times New Roman"/>
              </a:rPr>
              <a:t>Hot and </a:t>
            </a:r>
            <a:r>
              <a:rPr lang="en-US" sz="4400" dirty="0" smtClean="0">
                <a:ea typeface="Calibri"/>
                <a:cs typeface="Times New Roman"/>
              </a:rPr>
              <a:t>warm</a:t>
            </a:r>
            <a:endParaRPr lang="es-ES" sz="4400" dirty="0" smtClean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Hot </a:t>
            </a:r>
            <a:r>
              <a:rPr lang="en-US" sz="4400" dirty="0">
                <a:ea typeface="Calibri"/>
                <a:cs typeface="Times New Roman"/>
              </a:rPr>
              <a:t>and </a:t>
            </a:r>
            <a:r>
              <a:rPr lang="en-US" sz="4400" dirty="0" smtClean="0">
                <a:ea typeface="Calibri"/>
                <a:cs typeface="Times New Roman"/>
              </a:rPr>
              <a:t>cold</a:t>
            </a:r>
            <a:endParaRPr lang="es-ES" sz="4400" dirty="0" smtClean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Cold and snowy</a:t>
            </a:r>
            <a:endParaRPr lang="es-ES" sz="4400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18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mistletoe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es-ES" dirty="0" smtClean="0"/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 a </a:t>
            </a:r>
            <a:r>
              <a:rPr lang="en-US" sz="4400" dirty="0">
                <a:ea typeface="Calibri"/>
                <a:cs typeface="Times New Roman"/>
              </a:rPr>
              <a:t>Christmas plant</a:t>
            </a:r>
            <a:endParaRPr lang="es-ES" sz="4400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 a </a:t>
            </a:r>
            <a:r>
              <a:rPr lang="en-US" sz="4400" dirty="0">
                <a:ea typeface="Calibri"/>
                <a:cs typeface="Times New Roman"/>
              </a:rPr>
              <a:t>Christmas present</a:t>
            </a:r>
            <a:endParaRPr lang="es-ES" sz="4400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 a </a:t>
            </a:r>
            <a:r>
              <a:rPr lang="en-US" sz="4400" dirty="0">
                <a:ea typeface="Calibri"/>
                <a:cs typeface="Times New Roman"/>
              </a:rPr>
              <a:t>Christmas decoration</a:t>
            </a:r>
            <a:endParaRPr lang="es-ES" sz="4400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277338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 smtClean="0"/>
              <a:t>A </a:t>
            </a:r>
            <a:r>
              <a:rPr lang="es-ES" dirty="0" err="1" smtClean="0"/>
              <a:t>Yule</a:t>
            </a:r>
            <a:r>
              <a:rPr lang="es-ES" dirty="0" smtClean="0"/>
              <a:t> log </a:t>
            </a:r>
            <a:r>
              <a:rPr lang="es-ES" dirty="0" err="1" smtClean="0"/>
              <a:t>is</a:t>
            </a:r>
            <a:r>
              <a:rPr lang="es-ES" dirty="0" smtClean="0"/>
              <a:t> 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es-ES" dirty="0" smtClean="0"/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a </a:t>
            </a:r>
            <a:r>
              <a:rPr lang="en-US" sz="4400" b="1" dirty="0">
                <a:ea typeface="Calibri"/>
                <a:cs typeface="Times New Roman"/>
              </a:rPr>
              <a:t>Christmas dessert</a:t>
            </a:r>
            <a:endParaRPr lang="es-ES" sz="4400" b="1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a </a:t>
            </a:r>
            <a:r>
              <a:rPr lang="en-US" sz="4400" b="1" dirty="0">
                <a:ea typeface="Calibri"/>
                <a:cs typeface="Times New Roman"/>
              </a:rPr>
              <a:t>Christmas present</a:t>
            </a:r>
            <a:endParaRPr lang="es-ES" sz="4400" b="1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a </a:t>
            </a:r>
            <a:r>
              <a:rPr lang="en-US" sz="4400" b="1" dirty="0">
                <a:ea typeface="Calibri"/>
                <a:cs typeface="Times New Roman"/>
              </a:rPr>
              <a:t>Christmas decoration</a:t>
            </a:r>
            <a:endParaRPr lang="es-ES" sz="4400" b="1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sz="4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1959310" cy="110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 smtClean="0"/>
              <a:t> </a:t>
            </a:r>
            <a:r>
              <a:rPr lang="es-ES" dirty="0" err="1" smtClean="0"/>
              <a:t>Mince</a:t>
            </a:r>
            <a:r>
              <a:rPr lang="es-ES" dirty="0" smtClean="0"/>
              <a:t> pies are…</a:t>
            </a:r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1324376" cy="120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1916832"/>
            <a:ext cx="8208912" cy="48926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endParaRPr lang="en-US" sz="4400" b="1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n-US" sz="4400" b="1" dirty="0">
                <a:ea typeface="Calibri"/>
                <a:cs typeface="Times New Roman"/>
              </a:rPr>
              <a:t> </a:t>
            </a:r>
            <a:r>
              <a:rPr lang="en-US" sz="4400" b="1" dirty="0" smtClean="0">
                <a:ea typeface="Calibri"/>
                <a:cs typeface="Times New Roman"/>
              </a:rPr>
              <a:t>pies  </a:t>
            </a:r>
            <a:r>
              <a:rPr lang="en-US" sz="4400" b="1" dirty="0">
                <a:ea typeface="Calibri"/>
                <a:cs typeface="Times New Roman"/>
              </a:rPr>
              <a:t>filled with </a:t>
            </a:r>
            <a:r>
              <a:rPr lang="en-US" sz="4400" b="1" dirty="0" smtClean="0">
                <a:ea typeface="Calibri"/>
                <a:cs typeface="Times New Roman"/>
              </a:rPr>
              <a:t>chocolate </a:t>
            </a:r>
            <a:endParaRPr lang="es-ES" sz="4400" b="1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n-US" sz="4400" b="1" dirty="0">
                <a:ea typeface="Calibri"/>
                <a:cs typeface="Times New Roman"/>
              </a:rPr>
              <a:t> </a:t>
            </a:r>
            <a:r>
              <a:rPr lang="en-US" sz="4400" b="1" dirty="0" smtClean="0">
                <a:ea typeface="Calibri"/>
                <a:cs typeface="Times New Roman"/>
              </a:rPr>
              <a:t>sweet pies </a:t>
            </a:r>
            <a:r>
              <a:rPr lang="en-US" sz="4400" b="1" dirty="0">
                <a:ea typeface="Calibri"/>
                <a:cs typeface="Times New Roman"/>
              </a:rPr>
              <a:t>with apples</a:t>
            </a:r>
            <a:endParaRPr lang="es-ES" sz="4400" b="1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b="1" dirty="0">
                <a:ea typeface="Calibri"/>
                <a:cs typeface="Times New Roman"/>
              </a:rPr>
              <a:t> </a:t>
            </a:r>
            <a:r>
              <a:rPr lang="en-US" sz="4400" b="1" dirty="0" smtClean="0">
                <a:ea typeface="Calibri"/>
                <a:cs typeface="Times New Roman"/>
              </a:rPr>
              <a:t>small round tarts containing sweet mincemeat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s-ES" sz="4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880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The special Christmas poultry is 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es-ES" dirty="0" smtClean="0"/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Chicken</a:t>
            </a:r>
            <a:endParaRPr lang="es-ES" sz="4400" b="1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Turkey</a:t>
            </a:r>
            <a:endParaRPr lang="es-ES" sz="4400" b="1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b="1" dirty="0" smtClean="0">
                <a:ea typeface="Calibri"/>
                <a:cs typeface="Times New Roman"/>
              </a:rPr>
              <a:t> Goose</a:t>
            </a:r>
            <a:endParaRPr lang="es-ES" sz="4400" b="1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27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We hang up……….. by the chimney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742950" lvl="0" indent="-742950" algn="ctr">
              <a:lnSpc>
                <a:spcPct val="115000"/>
              </a:lnSpc>
              <a:buAutoNum type="alphaLcParenR"/>
            </a:pPr>
            <a:endParaRPr lang="en-US" sz="4400" dirty="0" smtClean="0">
              <a:ea typeface="Calibri"/>
              <a:cs typeface="Times New Roman"/>
            </a:endParaRPr>
          </a:p>
          <a:p>
            <a:pPr marL="742950" lvl="0" indent="-742950" algn="ctr">
              <a:lnSpc>
                <a:spcPct val="115000"/>
              </a:lnSpc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Wreath</a:t>
            </a:r>
            <a:endParaRPr lang="es-ES" sz="4400" dirty="0" smtClean="0">
              <a:ea typeface="Calibri"/>
              <a:cs typeface="Times New Roman"/>
            </a:endParaRPr>
          </a:p>
          <a:p>
            <a:pPr marL="742950" lvl="0" indent="-742950" algn="ctr">
              <a:lnSpc>
                <a:spcPct val="115000"/>
              </a:lnSpc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 Stockings</a:t>
            </a:r>
            <a:endParaRPr lang="es-ES" sz="4400" dirty="0"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sz="4400" dirty="0" smtClean="0">
                <a:ea typeface="Calibri"/>
                <a:cs typeface="Times New Roman"/>
              </a:rPr>
              <a:t> Presents</a:t>
            </a:r>
            <a:endParaRPr lang="es-ES" sz="4400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594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b="1" dirty="0" smtClean="0"/>
              <a:t>HO, HO, HO….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b="1" u="sng" dirty="0" smtClean="0"/>
              <a:t>ANSWERS</a:t>
            </a:r>
          </a:p>
          <a:p>
            <a:pPr marL="0" indent="0">
              <a:buNone/>
            </a:pPr>
            <a:r>
              <a:rPr lang="es-ES" sz="4400" dirty="0" smtClean="0"/>
              <a:t>                     2.A                                     </a:t>
            </a:r>
          </a:p>
          <a:p>
            <a:pPr marL="0" indent="0">
              <a:buNone/>
            </a:pPr>
            <a:r>
              <a:rPr lang="es-ES" sz="4400" dirty="0" smtClean="0"/>
              <a:t>                     3.B</a:t>
            </a:r>
          </a:p>
          <a:p>
            <a:pPr marL="0" indent="0">
              <a:buNone/>
            </a:pPr>
            <a:r>
              <a:rPr lang="es-ES" sz="4400" dirty="0" smtClean="0"/>
              <a:t>                     4.B</a:t>
            </a:r>
          </a:p>
          <a:p>
            <a:pPr marL="0" indent="0">
              <a:buNone/>
            </a:pPr>
            <a:r>
              <a:rPr lang="es-ES" sz="4400" dirty="0" smtClean="0"/>
              <a:t>                     5.A</a:t>
            </a:r>
          </a:p>
          <a:p>
            <a:pPr marL="0" indent="0">
              <a:buNone/>
            </a:pPr>
            <a:r>
              <a:rPr lang="es-ES" sz="4400" dirty="0"/>
              <a:t> </a:t>
            </a:r>
            <a:r>
              <a:rPr lang="es-ES" sz="4400" dirty="0" smtClean="0"/>
              <a:t>                    6.C</a:t>
            </a:r>
          </a:p>
          <a:p>
            <a:pPr marL="0" indent="0" algn="r">
              <a:buNone/>
            </a:pP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724128" y="2276872"/>
            <a:ext cx="17281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/>
              <a:t>7.A</a:t>
            </a:r>
          </a:p>
          <a:p>
            <a:r>
              <a:rPr lang="es-ES" sz="4400" dirty="0" smtClean="0"/>
              <a:t>8.A</a:t>
            </a:r>
          </a:p>
          <a:p>
            <a:r>
              <a:rPr lang="es-ES" sz="4400" dirty="0" smtClean="0"/>
              <a:t>9.C</a:t>
            </a:r>
          </a:p>
          <a:p>
            <a:r>
              <a:rPr lang="es-ES" sz="4400" dirty="0" smtClean="0"/>
              <a:t>10.B</a:t>
            </a:r>
          </a:p>
          <a:p>
            <a:r>
              <a:rPr lang="es-ES" sz="4400" dirty="0" smtClean="0"/>
              <a:t>11.B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31871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100" dirty="0" smtClean="0"/>
          </a:p>
          <a:p>
            <a:pPr marL="0" indent="0">
              <a:buNone/>
            </a:pPr>
            <a:r>
              <a:rPr lang="es-ES" sz="1100" dirty="0" smtClean="0">
                <a:hlinkClick r:id="rId2"/>
              </a:rPr>
              <a:t>https://www.youtube.com/watch?v=BXUUoO6JUH4</a:t>
            </a:r>
            <a:endParaRPr lang="es-ES" sz="1100" dirty="0" smtClean="0"/>
          </a:p>
          <a:p>
            <a:pPr marL="0" indent="0">
              <a:buNone/>
            </a:pPr>
            <a:endParaRPr lang="es-ES" sz="1100" dirty="0"/>
          </a:p>
          <a:p>
            <a:pPr marL="0" indent="0">
              <a:buNone/>
            </a:pPr>
            <a:endParaRPr lang="es-ES" sz="11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9" y="620688"/>
            <a:ext cx="7704856" cy="529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0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175</Words>
  <Application>Microsoft Office PowerPoint</Application>
  <PresentationFormat>Экран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Algerian</vt:lpstr>
      <vt:lpstr>Arial</vt:lpstr>
      <vt:lpstr>Calibri</vt:lpstr>
      <vt:lpstr>Lucida Handwriting</vt:lpstr>
      <vt:lpstr>Times New Roman</vt:lpstr>
      <vt:lpstr>Tema de Office</vt:lpstr>
      <vt:lpstr>CHRISTMAS QUIZZ</vt:lpstr>
      <vt:lpstr>Christmas Eve is on….</vt:lpstr>
      <vt:lpstr>In New Zealand for Christmas we eat..</vt:lpstr>
      <vt:lpstr>The name of the red nose reindeer is…</vt:lpstr>
      <vt:lpstr>In the U.K for Christmas it is…</vt:lpstr>
      <vt:lpstr>The mistletoe is …</vt:lpstr>
      <vt:lpstr>A Yule log is …</vt:lpstr>
      <vt:lpstr> Mince pies are…</vt:lpstr>
      <vt:lpstr>The special Christmas poultry is …</vt:lpstr>
      <vt:lpstr>We hang up……….. by the chimney </vt:lpstr>
      <vt:lpstr>HO, HO, HO….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QUIZZ</dc:title>
  <dc:creator>christine</dc:creator>
  <cp:lastModifiedBy>Дмитрий</cp:lastModifiedBy>
  <cp:revision>9</cp:revision>
  <dcterms:created xsi:type="dcterms:W3CDTF">2017-12-03T08:55:16Z</dcterms:created>
  <dcterms:modified xsi:type="dcterms:W3CDTF">2022-01-12T19:24:30Z</dcterms:modified>
</cp:coreProperties>
</file>