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27720-6802-4D36-9A13-C2E0CA154BBA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70C-1621-4D8E-BFF5-BCC781B8814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11D3D-7D04-4851-8A2C-AFFE55C576DE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C2E8B-3456-4E7A-BFC3-16CEA009F0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C8695-82B1-4E67-BA1F-9F91FC41A598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031F0-07DC-43F7-ABE6-61C59B9DE04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F8A59-CC12-4B17-AB01-30333D5EF080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86AFF-C2CF-4BDA-ACBE-B9B6165DA9D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45D9D-A77B-4F90-AFF7-99B1CFD7A025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071DA-257B-43C7-B068-A9B4F3C6BD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FB5FF-CF0C-45E0-B2CD-6284B4EF859E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48917-70AD-402C-A55E-F01F11DCBD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D1FA9-CE00-4E7C-A4D8-539149ED708D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E997F-CFC7-431F-99A4-C5E78DCA20C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2B0B0-0FCF-47F2-882F-555AB519985A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DDF44-8FA0-48FF-AAA6-ED0981304E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B746C-ACFB-411B-AD1B-8AB7B38A4600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2BAE1-AFED-4311-8372-E92F52B43CF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03190-AB39-4124-A824-E5DD97F327C9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F6B3E-3040-4B47-9F9A-67653345FB4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6E740-8DDB-4325-894A-85BA62EEE545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0D286-FAAE-4F0F-BB8A-4D7E9B9E4F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0A2F2-C638-4967-B097-BEA85AC81A02}" type="datetimeFigureOut">
              <a:rPr lang="es-ES" smtClean="0"/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A839A-678B-4F6C-9171-155F269067B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9FA591-40E6-44C8-8B38-508F040D1E7A}" type="datetimeFigureOut">
              <a:rPr lang="es-ES"/>
              <a:pPr>
                <a:defRPr/>
              </a:pPr>
              <a:t>15/12/2013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4F4637-5A72-4605-BC46-508A8898590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7890" name="Picture 2" descr="http://www.st-bees-school.org/images/free-christmas-quiz-poster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atin typeface="Comic Sans MS" pitchFamily="66" charset="0"/>
              </a:rPr>
              <a:t>The three … men bring presents to kids on 6th January.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Wise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Good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Nice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Kind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A) WISE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4" descr="http://3.bp.blogspot.com/-pameC3TG8-A/TwS4vpBqA4I/AAAAAAAAA8I/3BQWej4rkh8/s1600/Rey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09120"/>
            <a:ext cx="3157274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atin typeface="Comic Sans MS" pitchFamily="66" charset="0"/>
              </a:rPr>
              <a:t>You burn it to give light. It’s also used as an ornament. 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Bulb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Match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Candle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Torch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candle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2" descr="Clip art picture of Christmas candles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437112"/>
            <a:ext cx="3129578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atin typeface="Comic Sans MS" pitchFamily="66" charset="0"/>
              </a:rPr>
              <a:t>Children hang them by the fireplace on Christmas </a:t>
            </a:r>
            <a:r>
              <a:rPr lang="en-US" b="1" dirty="0" smtClean="0">
                <a:latin typeface="Comic Sans MS" pitchFamily="66" charset="0"/>
              </a:rPr>
              <a:t>Eve. 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Pants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Bags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Jeans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Stockings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d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stockings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http://0.tqn.com/d/webclipart/1/0/i/4/5/red-christmas-stock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509120"/>
            <a:ext cx="2448272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>Animal </a:t>
            </a:r>
            <a:r>
              <a:rPr lang="en-US" b="1" dirty="0" smtClean="0">
                <a:latin typeface="Comic Sans MS" pitchFamily="66" charset="0"/>
              </a:rPr>
              <a:t>that pulls Santa’s sleigh on the snow.</a:t>
            </a:r>
            <a:br>
              <a:rPr lang="en-US" b="1" dirty="0" smtClean="0">
                <a:latin typeface="Comic Sans MS" pitchFamily="66" charset="0"/>
              </a:rPr>
            </a:b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Wolf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Ox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Reindeer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Goat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C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) REINDEER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http://content.mycutegraphics.com/graphics/christmas/holiday-reinde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365104"/>
            <a:ext cx="3074188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>They are made of metal and make a sound when you shake them. </a:t>
            </a:r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Drums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Bells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Horn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Castanets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B) BELLS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4" descr="http://parenting.leehansen.com/downloads/clipart/christmas/images/be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509120"/>
            <a:ext cx="2592288" cy="1800000"/>
          </a:xfrm>
          <a:prstGeom prst="rect">
            <a:avLst/>
          </a:prstGeom>
          <a:solidFill>
            <a:srgbClr val="FFC0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>A </a:t>
            </a:r>
            <a:r>
              <a:rPr lang="en-US" sz="3300" b="1" dirty="0" smtClean="0">
                <a:latin typeface="Comic Sans MS" pitchFamily="66" charset="0"/>
              </a:rPr>
              <a:t>typical sweet that is eaten at Christmas. It comes in different shapes. </a:t>
            </a:r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Gingerbread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Nougat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Pudding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Lollipop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gingerbread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10 Imagen" descr="http://sweetclipart.com/multisite/sweetclipart/files/gingerbread_ma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509120"/>
            <a:ext cx="2538414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100" b="1" dirty="0" smtClean="0">
                <a:latin typeface="Comic Sans MS" pitchFamily="66" charset="0"/>
              </a:rPr>
              <a:t>Santa </a:t>
            </a:r>
            <a:r>
              <a:rPr lang="en-US" sz="3100" b="1" dirty="0" smtClean="0">
                <a:latin typeface="Comic Sans MS" pitchFamily="66" charset="0"/>
              </a:rPr>
              <a:t>Claus checks it before delivering his presents to the children all over the world.</a:t>
            </a:r>
            <a:br>
              <a:rPr lang="en-US" sz="3100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Sleigh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) Car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List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Agenda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list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2" descr="http://blogs.attask.com/files/2012/12/Santa-li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09120"/>
            <a:ext cx="3129578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>A snow ... is usually made of glass and often has a snowy scene inside it.</a:t>
            </a:r>
            <a:r>
              <a:rPr lang="en-US" sz="3100" b="1" dirty="0" smtClean="0">
                <a:latin typeface="Comic Sans MS" pitchFamily="66" charset="0"/>
              </a:rPr>
              <a:t/>
            </a:r>
            <a:br>
              <a:rPr lang="en-US" sz="3100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Ball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Man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Flake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Globe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D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) GLOBE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http://1.bp.blogspot.com/_l7FSCh667AA/TQsVZvfmhXI/AAAAAAAAAss/CydZoMEggtA/s1600/0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81328"/>
            <a:ext cx="3157274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>We usually send lots of </a:t>
            </a:r>
            <a:r>
              <a:rPr lang="en-US" sz="3900" b="1" dirty="0" smtClean="0">
                <a:latin typeface="Comic Sans MS" pitchFamily="66" charset="0"/>
              </a:rPr>
              <a:t>Christmas</a:t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... </a:t>
            </a:r>
            <a:r>
              <a:rPr lang="en-US" sz="3900" b="1" dirty="0" smtClean="0">
                <a:latin typeface="Comic Sans MS" pitchFamily="66" charset="0"/>
              </a:rPr>
              <a:t>to our friends and relatives. </a:t>
            </a:r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Cakes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Cards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Letters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Lights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B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) CARDS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2" descr="http://4.bp.blogspot.com/_GOGCovN9mFc/TOQsJCnwL3I/AAAAAAAAAvk/ki-iZtu8ZIE/s1600/card2+%2528Medium%25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81128"/>
            <a:ext cx="3184969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Santa Claus fills the stockings with them on Christmas Day. </a:t>
            </a:r>
            <a:r>
              <a:rPr lang="en-US" b="1" dirty="0" smtClean="0">
                <a:latin typeface="Comic Sans MS" pitchFamily="66" charset="0"/>
              </a:rPr>
              <a:t/>
            </a:r>
            <a:br>
              <a:rPr lang="en-US" b="1" dirty="0" smtClean="0">
                <a:latin typeface="Comic Sans MS" pitchFamily="66" charset="0"/>
              </a:rPr>
            </a:br>
            <a:endParaRPr lang="es-ES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Coins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Dolls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Sweets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Bulbs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c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sweets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http://www.webweaver.nu/clipart/img/misc/food/cand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437112"/>
            <a:ext cx="3046492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</a:t>
            </a:r>
            <a:r>
              <a:rPr lang="en-US" sz="3300" b="1" dirty="0" smtClean="0">
                <a:latin typeface="Comic Sans MS" pitchFamily="66" charset="0"/>
              </a:rPr>
              <a:t>They have a gift and make an exploding sound when you pull them apart.</a:t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Fireworks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Flares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Bangers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Crackers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D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) CRACKERS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2" descr="http://www.arthursclipart.org/xmas/xmas/Cracke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437112"/>
            <a:ext cx="3129578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It </a:t>
            </a:r>
            <a:r>
              <a:rPr lang="en-US" sz="3900" b="1" dirty="0" smtClean="0">
                <a:latin typeface="Comic Sans MS" pitchFamily="66" charset="0"/>
              </a:rPr>
              <a:t>is an ornament which people usually hang on the front door.</a:t>
            </a: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Ribbon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Wreath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Figurine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Lantern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B) WREATH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4" descr="http://0.tqn.com/d/webclipart/1/0/K/w/4/christmas-wreat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581128"/>
            <a:ext cx="2187935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700" b="1" dirty="0" smtClean="0">
                <a:latin typeface="Comic Sans MS" pitchFamily="66" charset="0"/>
              </a:rPr>
              <a:t>Small </a:t>
            </a:r>
            <a:r>
              <a:rPr lang="en-US" sz="3700" b="1" dirty="0" smtClean="0">
                <a:latin typeface="Comic Sans MS" pitchFamily="66" charset="0"/>
              </a:rPr>
              <a:t>creatures whose ears are pointed. They have magical powers.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Dwarves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Fairies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Elves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Wizards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elves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4" descr="https://encrypted-tbn3.gstatic.com/images?q=tbn:ANd9GcRptLb68FBo_xveWpRcWttcf_-JjADodny57BkmP9MLm2--NGGq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365104"/>
            <a:ext cx="1944216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>People </a:t>
            </a:r>
            <a:r>
              <a:rPr lang="en-US" b="1" dirty="0" smtClean="0">
                <a:latin typeface="Comic Sans MS" pitchFamily="66" charset="0"/>
              </a:rPr>
              <a:t>decorate the Christmas tree with them.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>
                <a:solidFill>
                  <a:prstClr val="black"/>
                </a:solidFill>
                <a:latin typeface="Comic Sans MS" pitchFamily="66" charset="0"/>
              </a:rPr>
              <a:t>Bulbs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>
                <a:solidFill>
                  <a:prstClr val="black"/>
                </a:solidFill>
                <a:latin typeface="Comic Sans MS" pitchFamily="66" charset="0"/>
              </a:rPr>
              <a:t>Berries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Cubes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>
                <a:solidFill>
                  <a:prstClr val="black"/>
                </a:solidFill>
                <a:latin typeface="Comic Sans MS" pitchFamily="66" charset="0"/>
              </a:rPr>
              <a:t>Ties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cap="all" dirty="0" err="1">
                <a:solidFill>
                  <a:prstClr val="black"/>
                </a:solidFill>
                <a:latin typeface="Comic Sans MS" pitchFamily="66" charset="0"/>
              </a:rPr>
              <a:t>bulbs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Christmas Ornament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437112"/>
            <a:ext cx="2088232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It is white and falls from the sky when it is very cold in winter. </a:t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Hailstone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Ice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Snowflake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Dewdrop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snowflake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4" descr="http://www.picturesofwinter.net/clipartsnow-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09120"/>
            <a:ext cx="3129578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It </a:t>
            </a:r>
            <a:r>
              <a:rPr lang="en-US" sz="3900" b="1" dirty="0" smtClean="0">
                <a:latin typeface="Comic Sans MS" pitchFamily="66" charset="0"/>
              </a:rPr>
              <a:t>is the </a:t>
            </a:r>
            <a:r>
              <a:rPr lang="en-US" sz="3900" b="1" dirty="0" smtClean="0">
                <a:latin typeface="Comic Sans MS" pitchFamily="66" charset="0"/>
              </a:rPr>
              <a:t>vehicle used by Santa Claus. </a:t>
            </a:r>
            <a:r>
              <a:rPr lang="en-US" sz="3900" b="1" dirty="0" smtClean="0">
                <a:latin typeface="Comic Sans MS" pitchFamily="66" charset="0"/>
              </a:rPr>
              <a:t>It is pulled by his reindeer. </a:t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Cart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Sleigh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Chariot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Wagon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sLEIGH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http://www.pamsclipart.com/clipart_images/bag_of_christmas_toys_in_santas_sleigh_0515-0912-0320-2516_SM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09120"/>
            <a:ext cx="3129578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4000" b="1" dirty="0" smtClean="0">
                <a:latin typeface="Comic Sans MS"/>
                <a:ea typeface="Times New Roman"/>
                <a:cs typeface="Times New Roman"/>
              </a:rPr>
              <a:t> It is a plant and it’s a tradition to kiss people under it.</a:t>
            </a:r>
            <a:r>
              <a:rPr lang="en-US" sz="3900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Holly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Ivy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Fern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Mistletoe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mistletoe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2" descr="http://media.heliohosted.com/plugins/Clipart/ClipartStock1/mistletoe%20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365104"/>
            <a:ext cx="2592288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</a:t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It is a sweet </a:t>
            </a:r>
            <a:r>
              <a:rPr lang="en-US" sz="3900" b="1" dirty="0" smtClean="0">
                <a:latin typeface="Comic Sans MS" pitchFamily="66" charset="0"/>
              </a:rPr>
              <a:t>and </a:t>
            </a:r>
            <a:r>
              <a:rPr lang="en-US" sz="3900" b="1" dirty="0" smtClean="0">
                <a:latin typeface="Comic Sans MS" pitchFamily="66" charset="0"/>
              </a:rPr>
              <a:t>it usually has red and white </a:t>
            </a:r>
            <a:r>
              <a:rPr lang="en-US" sz="3900" b="1" dirty="0" smtClean="0">
                <a:latin typeface="Comic Sans MS" pitchFamily="66" charset="0"/>
              </a:rPr>
              <a:t>stripes</a:t>
            </a:r>
            <a:r>
              <a:rPr lang="en-US" sz="4000" b="1" dirty="0" smtClean="0">
                <a:latin typeface="Comic Sans MS"/>
                <a:ea typeface="Times New Roman"/>
                <a:cs typeface="Times New Roman"/>
              </a:rPr>
              <a:t>.</a:t>
            </a:r>
            <a:r>
              <a:rPr lang="en-US" sz="3900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Jelly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Bun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Candy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cane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Jam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Candy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cane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http://0.tqn.com/d/webclipart/1/0/A/w/4/Candy-Cane-with-bo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437112"/>
            <a:ext cx="2021763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Santa </a:t>
            </a:r>
            <a:r>
              <a:rPr lang="en-US" sz="3900" b="1" dirty="0" smtClean="0">
                <a:latin typeface="Comic Sans MS" pitchFamily="66" charset="0"/>
              </a:rPr>
              <a:t>Claus goes down it to deliver his presents on Christmas Eve.</a:t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Roof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Chimney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Slide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Stairs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Chimney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2" descr="http://www.clipartheaven.com/clipart/holidays/christmas/santa-reindeer/santa-in-chimney-2-clipar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09120"/>
            <a:ext cx="3129578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People </a:t>
            </a:r>
            <a:r>
              <a:rPr lang="en-US" sz="3900" b="1" dirty="0" smtClean="0">
                <a:latin typeface="Comic Sans MS" pitchFamily="66" charset="0"/>
              </a:rPr>
              <a:t>usually put this ornament on top of the Christmas tree. </a:t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Bell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Star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Heart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</a:t>
            </a: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Holly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B)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star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http://www.christmasgifts.com/clipart/christmasstar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09120"/>
            <a:ext cx="3184969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</a:t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 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They </a:t>
            </a:r>
            <a:r>
              <a:rPr lang="en-US" sz="3900" b="1" dirty="0" smtClean="0">
                <a:latin typeface="Comic Sans MS" pitchFamily="66" charset="0"/>
              </a:rPr>
              <a:t>go door to door singing traditional Christmas songs. </a:t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Choirs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Gospels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Carolers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Lullabies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c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carolers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2" name="Picture 2" descr="http://www.clipartpal.com/_thumbs/pd/holiday/christmas/Carolers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437112"/>
            <a:ext cx="3157274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>People </a:t>
            </a:r>
            <a:r>
              <a:rPr lang="en-US" sz="3900" b="1" dirty="0" smtClean="0">
                <a:latin typeface="Comic Sans MS" pitchFamily="66" charset="0"/>
              </a:rPr>
              <a:t>often use one to tie presents so as to make them </a:t>
            </a:r>
            <a:r>
              <a:rPr lang="en-US" sz="3900" b="1" dirty="0" smtClean="0">
                <a:latin typeface="Comic Sans MS" pitchFamily="66" charset="0"/>
              </a:rPr>
              <a:t>nicer.</a:t>
            </a: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900" b="1" dirty="0" smtClean="0">
                <a:latin typeface="Comic Sans MS" pitchFamily="66" charset="0"/>
              </a:rPr>
              <a:t/>
            </a:r>
            <a:br>
              <a:rPr lang="en-US" sz="3900" b="1" dirty="0" smtClean="0">
                <a:latin typeface="Comic Sans MS" pitchFamily="66" charset="0"/>
              </a:rPr>
            </a:br>
            <a:r>
              <a:rPr lang="en-US" sz="3300" b="1" dirty="0" smtClean="0">
                <a:latin typeface="Comic Sans MS" pitchFamily="66" charset="0"/>
              </a:rPr>
              <a:t/>
            </a:r>
            <a:br>
              <a:rPr lang="en-US" sz="3300" b="1" dirty="0" smtClean="0">
                <a:latin typeface="Comic Sans MS" pitchFamily="66" charset="0"/>
              </a:rPr>
            </a:br>
            <a:endParaRPr lang="es-ES" sz="3300" b="1" dirty="0">
              <a:latin typeface="Comic Sans MS" pitchFamily="66" charset="0"/>
            </a:endParaRP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468313" y="19891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Ribbon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87900" y="1989138"/>
            <a:ext cx="3744913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b</a:t>
            </a: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Wire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68313" y="3284538"/>
            <a:ext cx="3743325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c</a:t>
            </a: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err="1" smtClean="0">
                <a:solidFill>
                  <a:prstClr val="black"/>
                </a:solidFill>
                <a:latin typeface="Comic Sans MS" pitchFamily="66" charset="0"/>
              </a:rPr>
              <a:t>String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859338" y="3284538"/>
            <a:ext cx="3744912" cy="7921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d</a:t>
            </a:r>
            <a:r>
              <a:rPr lang="es-ES" sz="2000" b="1" dirty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dirty="0" smtClean="0">
                <a:solidFill>
                  <a:prstClr val="black"/>
                </a:solidFill>
                <a:latin typeface="Comic Sans MS" pitchFamily="66" charset="0"/>
              </a:rPr>
              <a:t>Tape </a:t>
            </a:r>
            <a:endParaRPr lang="es-ES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283968" y="4797152"/>
            <a:ext cx="3816424" cy="165576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cap="all" dirty="0">
                <a:solidFill>
                  <a:prstClr val="black"/>
                </a:solidFill>
                <a:latin typeface="Comic Sans MS" pitchFamily="66" charset="0"/>
              </a:rPr>
              <a:t>a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) </a:t>
            </a:r>
            <a:r>
              <a:rPr lang="es-ES" sz="2000" b="1" cap="all" dirty="0" err="1" smtClean="0">
                <a:solidFill>
                  <a:prstClr val="black"/>
                </a:solidFill>
                <a:latin typeface="Comic Sans MS" pitchFamily="66" charset="0"/>
              </a:rPr>
              <a:t>ribbon</a:t>
            </a:r>
            <a:r>
              <a:rPr lang="es-ES" sz="2000" b="1" cap="all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es-ES" sz="2000" b="1" cap="all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1" name="Picture 2" descr="http://0.tqn.com/d/webclipart/1/0/M/z/3/arib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365104"/>
            <a:ext cx="2935711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368</Words>
  <Application>Microsoft Office PowerPoint</Application>
  <PresentationFormat>Presentación en pantalla (4:3)</PresentationFormat>
  <Paragraphs>132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25" baseType="lpstr">
      <vt:lpstr>Tema de Office</vt:lpstr>
      <vt:lpstr>1_Tema de Office</vt:lpstr>
      <vt:lpstr>Diapositiva 1</vt:lpstr>
      <vt:lpstr>The three … men bring presents to kids on 6th January.</vt:lpstr>
      <vt:lpstr>You burn it to give light. It’s also used as an ornament. </vt:lpstr>
      <vt:lpstr>Children hang them by the fireplace on Christmas Eve. </vt:lpstr>
      <vt:lpstr> Animal that pulls Santa’s sleigh on the snow. </vt:lpstr>
      <vt:lpstr>  They are made of metal and make a sound when you shake them.  </vt:lpstr>
      <vt:lpstr> A typical sweet that is eaten at Christmas. It comes in different shapes.  </vt:lpstr>
      <vt:lpstr>   Santa Claus checks it before delivering his presents to the children all over the world.  </vt:lpstr>
      <vt:lpstr>   A snow ... is usually made of glass and often has a snowy scene inside it.  </vt:lpstr>
      <vt:lpstr>  We usually send lots of Christmas ... to our friends and relatives.  </vt:lpstr>
      <vt:lpstr>  Santa Claus fills the stockings with them on Christmas Day.  </vt:lpstr>
      <vt:lpstr>  They have a gift and make an exploding sound when you pull them apart. </vt:lpstr>
      <vt:lpstr> It is an ornament which people usually hang on the front door. </vt:lpstr>
      <vt:lpstr>  Small creatures whose ears are pointed. They have magical powers.  </vt:lpstr>
      <vt:lpstr>  People decorate the Christmas tree with them.  </vt:lpstr>
      <vt:lpstr>   It is white and falls from the sky when it is very cold in winter.   </vt:lpstr>
      <vt:lpstr>   It is the vehicle used by Santa Claus. It is pulled by his reindeer.   </vt:lpstr>
      <vt:lpstr>    It is a plant and it’s a tradition to kiss people under it.   </vt:lpstr>
      <vt:lpstr>    It is a sweet and it usually has red and white stripes.   </vt:lpstr>
      <vt:lpstr>   Santa Claus goes down it to deliver his presents on Christmas Eve.  </vt:lpstr>
      <vt:lpstr>   People usually put this ornament on top of the Christmas tree.   </vt:lpstr>
      <vt:lpstr>     They go door to door singing traditional Christmas songs.    </vt:lpstr>
      <vt:lpstr>   People often use one to tie presents so as to make them nicer.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PAULA</dc:creator>
  <cp:lastModifiedBy>PAULA</cp:lastModifiedBy>
  <cp:revision>1</cp:revision>
  <dcterms:created xsi:type="dcterms:W3CDTF">2013-12-15T15:28:53Z</dcterms:created>
  <dcterms:modified xsi:type="dcterms:W3CDTF">2013-12-15T17:15:32Z</dcterms:modified>
</cp:coreProperties>
</file>