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71" r:id="rId2"/>
    <p:sldId id="257" r:id="rId3"/>
    <p:sldId id="258" r:id="rId4"/>
    <p:sldId id="259" r:id="rId5"/>
    <p:sldId id="260" r:id="rId6"/>
    <p:sldId id="261" r:id="rId7"/>
    <p:sldId id="263" r:id="rId8"/>
    <p:sldId id="264" r:id="rId9"/>
    <p:sldId id="265" r:id="rId10"/>
    <p:sldId id="267" r:id="rId11"/>
    <p:sldId id="266" r:id="rId12"/>
    <p:sldId id="268" r:id="rId13"/>
    <p:sldId id="280" r:id="rId14"/>
    <p:sldId id="269" r:id="rId15"/>
    <p:sldId id="272" r:id="rId16"/>
    <p:sldId id="273" r:id="rId17"/>
    <p:sldId id="274" r:id="rId18"/>
    <p:sldId id="275" r:id="rId19"/>
    <p:sldId id="276" r:id="rId20"/>
    <p:sldId id="277" r:id="rId21"/>
    <p:sldId id="278" r:id="rId22"/>
    <p:sldId id="279" r:id="rId23"/>
    <p:sldId id="281" r:id="rId24"/>
    <p:sldId id="282" r:id="rId25"/>
    <p:sldId id="283" r:id="rId26"/>
    <p:sldId id="284" r:id="rId27"/>
    <p:sldId id="285" r:id="rId28"/>
    <p:sldId id="286" r:id="rId29"/>
    <p:sldId id="287" r:id="rId30"/>
    <p:sldId id="288" r:id="rId31"/>
    <p:sldId id="290" r:id="rId32"/>
    <p:sldId id="291" r:id="rId33"/>
    <p:sldId id="292" r:id="rId34"/>
    <p:sldId id="293" r:id="rId35"/>
    <p:sldId id="289" r:id="rId3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5" d="100"/>
          <a:sy n="55" d="100"/>
        </p:scale>
        <p:origin x="-1278"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52070E29-9E53-4518-B4CB-611887CFA7F9}" type="datetimeFigureOut">
              <a:rPr lang="ru-RU" smtClean="0"/>
              <a:pPr/>
              <a:t>11.12.2018</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749270A1-D73A-475F-B21B-DDA5C41318D0}"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2070E29-9E53-4518-B4CB-611887CFA7F9}" type="datetimeFigureOut">
              <a:rPr lang="ru-RU" smtClean="0"/>
              <a:pPr/>
              <a:t>11.12.2018</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49270A1-D73A-475F-B21B-DDA5C41318D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52070E29-9E53-4518-B4CB-611887CFA7F9}" type="datetimeFigureOut">
              <a:rPr lang="ru-RU" smtClean="0"/>
              <a:pPr/>
              <a:t>11.12.2018</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749270A1-D73A-475F-B21B-DDA5C41318D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2070E29-9E53-4518-B4CB-611887CFA7F9}" type="datetimeFigureOut">
              <a:rPr lang="ru-RU" smtClean="0"/>
              <a:pPr/>
              <a:t>11.12.2018</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49270A1-D73A-475F-B21B-DDA5C41318D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52070E29-9E53-4518-B4CB-611887CFA7F9}" type="datetimeFigureOut">
              <a:rPr lang="ru-RU" smtClean="0"/>
              <a:pPr/>
              <a:t>11.12.2018</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749270A1-D73A-475F-B21B-DDA5C41318D0}"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2070E29-9E53-4518-B4CB-611887CFA7F9}" type="datetimeFigureOut">
              <a:rPr lang="ru-RU" smtClean="0"/>
              <a:pPr/>
              <a:t>11.12.2018</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49270A1-D73A-475F-B21B-DDA5C41318D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2070E29-9E53-4518-B4CB-611887CFA7F9}" type="datetimeFigureOut">
              <a:rPr lang="ru-RU" smtClean="0"/>
              <a:pPr/>
              <a:t>11.12.2018</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49270A1-D73A-475F-B21B-DDA5C41318D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2070E29-9E53-4518-B4CB-611887CFA7F9}" type="datetimeFigureOut">
              <a:rPr lang="ru-RU" smtClean="0"/>
              <a:pPr/>
              <a:t>11.12.2018</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49270A1-D73A-475F-B21B-DDA5C41318D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52070E29-9E53-4518-B4CB-611887CFA7F9}" type="datetimeFigureOut">
              <a:rPr lang="ru-RU" smtClean="0"/>
              <a:pPr/>
              <a:t>11.12.2018</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749270A1-D73A-475F-B21B-DDA5C41318D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2070E29-9E53-4518-B4CB-611887CFA7F9}" type="datetimeFigureOut">
              <a:rPr lang="ru-RU" smtClean="0"/>
              <a:pPr/>
              <a:t>11.12.2018</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49270A1-D73A-475F-B21B-DDA5C41318D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52070E29-9E53-4518-B4CB-611887CFA7F9}" type="datetimeFigureOut">
              <a:rPr lang="ru-RU" smtClean="0"/>
              <a:pPr/>
              <a:t>11.12.2018</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49270A1-D73A-475F-B21B-DDA5C41318D0}" type="slidenum">
              <a:rPr lang="ru-RU" smtClean="0"/>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52070E29-9E53-4518-B4CB-611887CFA7F9}" type="datetimeFigureOut">
              <a:rPr lang="ru-RU" smtClean="0"/>
              <a:pPr/>
              <a:t>11.12.2018</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749270A1-D73A-475F-B21B-DDA5C41318D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катенок\Pictures\Все\10148.jpg"/>
          <p:cNvPicPr>
            <a:picLocks noChangeAspect="1" noChangeArrowheads="1"/>
          </p:cNvPicPr>
          <p:nvPr/>
        </p:nvPicPr>
        <p:blipFill>
          <a:blip r:embed="rId2"/>
          <a:srcRect/>
          <a:stretch>
            <a:fillRect/>
          </a:stretch>
        </p:blipFill>
        <p:spPr bwMode="auto">
          <a:xfrm>
            <a:off x="0" y="0"/>
            <a:ext cx="9144000" cy="6857999"/>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катенок\Pictures\Все\img8.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1267" name="Picture 3" descr="C:\Users\катенок\Pictures\Все\Big_Lizard_Sahara_Desert_3.jpg"/>
          <p:cNvPicPr>
            <a:picLocks noGrp="1" noChangeAspect="1" noChangeArrowheads="1"/>
          </p:cNvPicPr>
          <p:nvPr>
            <p:ph sz="half" idx="2"/>
          </p:nvPr>
        </p:nvPicPr>
        <p:blipFill>
          <a:blip r:embed="rId2"/>
          <a:srcRect/>
          <a:stretch>
            <a:fillRect/>
          </a:stretch>
        </p:blipFill>
        <p:spPr bwMode="auto">
          <a:xfrm>
            <a:off x="4643438" y="0"/>
            <a:ext cx="4500562" cy="6858000"/>
          </a:xfrm>
          <a:prstGeom prst="rect">
            <a:avLst/>
          </a:prstGeom>
          <a:noFill/>
        </p:spPr>
      </p:pic>
      <p:pic>
        <p:nvPicPr>
          <p:cNvPr id="12290" name="Picture 2" descr="C:\Users\катенок\Pictures\Все\pustynya_sahara_foto_22.jpg"/>
          <p:cNvPicPr>
            <a:picLocks noGrp="1" noChangeAspect="1" noChangeArrowheads="1"/>
          </p:cNvPicPr>
          <p:nvPr>
            <p:ph sz="half" idx="1"/>
          </p:nvPr>
        </p:nvPicPr>
        <p:blipFill>
          <a:blip r:embed="rId3"/>
          <a:srcRect/>
          <a:stretch>
            <a:fillRect/>
          </a:stretch>
        </p:blipFill>
        <p:spPr bwMode="auto">
          <a:xfrm>
            <a:off x="0" y="0"/>
            <a:ext cx="4714875" cy="6858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6600" dirty="0" smtClean="0"/>
              <a:t>Ящерица сцинк</a:t>
            </a:r>
            <a:endParaRPr lang="ru-RU" sz="6600" dirty="0"/>
          </a:p>
        </p:txBody>
      </p:sp>
      <p:pic>
        <p:nvPicPr>
          <p:cNvPr id="13314" name="Picture 2" descr="C:\Users\катенок\Pictures\Все\17441.jpg"/>
          <p:cNvPicPr>
            <a:picLocks noGrp="1" noChangeAspect="1" noChangeArrowheads="1"/>
          </p:cNvPicPr>
          <p:nvPr>
            <p:ph sz="half" idx="1"/>
          </p:nvPr>
        </p:nvPicPr>
        <p:blipFill>
          <a:blip r:embed="rId2"/>
          <a:srcRect/>
          <a:stretch>
            <a:fillRect/>
          </a:stretch>
        </p:blipFill>
        <p:spPr bwMode="auto">
          <a:xfrm>
            <a:off x="142844" y="1500174"/>
            <a:ext cx="4000528" cy="5357826"/>
          </a:xfrm>
          <a:prstGeom prst="rect">
            <a:avLst/>
          </a:prstGeom>
          <a:noFill/>
        </p:spPr>
      </p:pic>
      <p:pic>
        <p:nvPicPr>
          <p:cNvPr id="13315" name="Picture 3" descr="C:\Users\катенок\Pictures\Все\IMGP5652.jpg"/>
          <p:cNvPicPr>
            <a:picLocks noGrp="1" noChangeAspect="1" noChangeArrowheads="1"/>
          </p:cNvPicPr>
          <p:nvPr>
            <p:ph sz="half" idx="2"/>
          </p:nvPr>
        </p:nvPicPr>
        <p:blipFill>
          <a:blip r:embed="rId3"/>
          <a:srcRect/>
          <a:stretch>
            <a:fillRect/>
          </a:stretch>
        </p:blipFill>
        <p:spPr bwMode="auto">
          <a:xfrm>
            <a:off x="4178300" y="1500174"/>
            <a:ext cx="4751418" cy="5357826"/>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1071547"/>
            <a:ext cx="4429156" cy="2554545"/>
          </a:xfrm>
          <a:prstGeom prst="rect">
            <a:avLst/>
          </a:prstGeom>
        </p:spPr>
        <p:txBody>
          <a:bodyPr wrap="square">
            <a:spAutoFit/>
          </a:bodyPr>
          <a:lstStyle/>
          <a:p>
            <a:pPr>
              <a:spcBef>
                <a:spcPct val="50000"/>
              </a:spcBef>
            </a:pPr>
            <a:r>
              <a:rPr lang="ru-RU" sz="2000" b="1" dirty="0" smtClean="0">
                <a:solidFill>
                  <a:schemeClr val="tx2"/>
                </a:solidFill>
              </a:rPr>
              <a:t>Все животные приспособились к жизни в пустыне. Одни имеют небольшие размеры тела, другие имеют особые покровы тела, не позволяющие испарять воду. Третьи, такие как верблюд, способны хранить воду в горбах и не пить ее до 6 месяцев!</a:t>
            </a:r>
            <a:endParaRPr lang="ru-RU" sz="2000" b="1" dirty="0">
              <a:solidFill>
                <a:schemeClr val="tx2"/>
              </a:solidFill>
            </a:endParaRPr>
          </a:p>
        </p:txBody>
      </p:sp>
      <p:sp>
        <p:nvSpPr>
          <p:cNvPr id="3" name="Прямоугольник 2"/>
          <p:cNvSpPr/>
          <p:nvPr/>
        </p:nvSpPr>
        <p:spPr>
          <a:xfrm>
            <a:off x="785786" y="500042"/>
            <a:ext cx="5118567" cy="461665"/>
          </a:xfrm>
          <a:prstGeom prst="rect">
            <a:avLst/>
          </a:prstGeom>
        </p:spPr>
        <p:txBody>
          <a:bodyPr wrap="square">
            <a:spAutoFit/>
          </a:bodyPr>
          <a:lstStyle/>
          <a:p>
            <a:r>
              <a:rPr lang="ru-RU" b="1" dirty="0" smtClean="0">
                <a:solidFill>
                  <a:srgbClr val="CC0000"/>
                </a:solidFill>
              </a:rPr>
              <a:t>В чем отличие животных </a:t>
            </a:r>
            <a:r>
              <a:rPr lang="ru-RU" sz="2400" b="1" dirty="0" smtClean="0">
                <a:solidFill>
                  <a:srgbClr val="CC0000"/>
                </a:solidFill>
              </a:rPr>
              <a:t>пустыни</a:t>
            </a:r>
            <a:r>
              <a:rPr lang="ru-RU" b="1" dirty="0" smtClean="0">
                <a:solidFill>
                  <a:srgbClr val="CC0000"/>
                </a:solidFill>
              </a:rPr>
              <a:t>?</a:t>
            </a:r>
            <a:endParaRPr lang="ru-RU" dirty="0"/>
          </a:p>
        </p:txBody>
      </p:sp>
      <p:pic>
        <p:nvPicPr>
          <p:cNvPr id="1026" name="Picture 2" descr="ÐÑÑÐ³Ð»Ð¾Ð³Ð¾Ð»Ð¾Ð²ÐºÐ° Ð½Ð° Ð¿ÐµÑÐºÐ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4634" y="961707"/>
            <a:ext cx="3808364" cy="30253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ÐÐ¾Ð»Ð½Ð¾Ðµ Ð¾Ð¿Ð¸ÑÐ°Ð½Ð¸Ðµ ÑÑÐ°ÑÑÐ¾Ð³Ð¾ ÐµÐ¶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41157"/>
            <a:ext cx="4677725" cy="31154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14290"/>
            <a:ext cx="7242048" cy="1143000"/>
          </a:xfrm>
        </p:spPr>
        <p:txBody>
          <a:bodyPr/>
          <a:lstStyle/>
          <a:p>
            <a:pPr algn="ctr"/>
            <a:endParaRPr lang="ru-RU" dirty="0"/>
          </a:p>
        </p:txBody>
      </p:sp>
      <p:pic>
        <p:nvPicPr>
          <p:cNvPr id="11266" name="Picture 2" descr="C:\Users\катенок\Pictures\Все\1 (1).jpg"/>
          <p:cNvPicPr>
            <a:picLocks noGrp="1" noChangeAspect="1" noChangeArrowheads="1"/>
          </p:cNvPicPr>
          <p:nvPr>
            <p:ph sz="half" idx="1"/>
          </p:nvPr>
        </p:nvPicPr>
        <p:blipFill>
          <a:blip r:embed="rId2"/>
          <a:srcRect/>
          <a:stretch>
            <a:fillRect/>
          </a:stretch>
        </p:blipFill>
        <p:spPr bwMode="auto">
          <a:xfrm>
            <a:off x="457200" y="285728"/>
            <a:ext cx="3538735" cy="5737869"/>
          </a:xfrm>
          <a:prstGeom prst="rect">
            <a:avLst/>
          </a:prstGeom>
          <a:noFill/>
        </p:spPr>
      </p:pic>
      <p:pic>
        <p:nvPicPr>
          <p:cNvPr id="11267" name="Picture 3" descr="C:\Users\катенок\Pictures\Все\22485.jpg"/>
          <p:cNvPicPr>
            <a:picLocks noGrp="1" noChangeAspect="1" noChangeArrowheads="1"/>
          </p:cNvPicPr>
          <p:nvPr>
            <p:ph sz="half" idx="2"/>
          </p:nvPr>
        </p:nvPicPr>
        <p:blipFill>
          <a:blip r:embed="rId3"/>
          <a:srcRect/>
          <a:stretch>
            <a:fillRect/>
          </a:stretch>
        </p:blipFill>
        <p:spPr bwMode="auto">
          <a:xfrm>
            <a:off x="4139952" y="260648"/>
            <a:ext cx="3888432" cy="576064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Песчаная газель</a:t>
            </a:r>
            <a:endParaRPr lang="ru-RU" dirty="0"/>
          </a:p>
        </p:txBody>
      </p:sp>
      <p:pic>
        <p:nvPicPr>
          <p:cNvPr id="2050" name="Picture 2" descr="C:\Users\катенок\Pictures\Все\79a52271b5c6aec4a36142eebfd0bb93.jpg"/>
          <p:cNvPicPr>
            <a:picLocks noGrp="1" noChangeAspect="1" noChangeArrowheads="1"/>
          </p:cNvPicPr>
          <p:nvPr>
            <p:ph idx="1"/>
          </p:nvPr>
        </p:nvPicPr>
        <p:blipFill>
          <a:blip r:embed="rId2"/>
          <a:srcRect/>
          <a:stretch>
            <a:fillRect/>
          </a:stretch>
        </p:blipFill>
        <p:spPr bwMode="auto">
          <a:xfrm>
            <a:off x="1357290" y="1428736"/>
            <a:ext cx="5572164" cy="5429263"/>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В Сахаре можно встретить жаб</a:t>
            </a:r>
            <a:endParaRPr lang="ru-RU" dirty="0"/>
          </a:p>
        </p:txBody>
      </p:sp>
      <p:pic>
        <p:nvPicPr>
          <p:cNvPr id="3074" name="Picture 2" descr="C:\Users\катенок\Pictures\Все\otel-lotos-11.jpg"/>
          <p:cNvPicPr>
            <a:picLocks noGrp="1" noChangeAspect="1" noChangeArrowheads="1"/>
          </p:cNvPicPr>
          <p:nvPr>
            <p:ph idx="1"/>
          </p:nvPr>
        </p:nvPicPr>
        <p:blipFill>
          <a:blip r:embed="rId2"/>
          <a:srcRect/>
          <a:stretch>
            <a:fillRect/>
          </a:stretch>
        </p:blipFill>
        <p:spPr bwMode="auto">
          <a:xfrm>
            <a:off x="0" y="1500174"/>
            <a:ext cx="8429652" cy="5357826"/>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ГЕПАРД</a:t>
            </a:r>
            <a:endParaRPr lang="ru-RU" dirty="0"/>
          </a:p>
        </p:txBody>
      </p:sp>
      <p:pic>
        <p:nvPicPr>
          <p:cNvPr id="5122" name="Picture 2" descr="C:\Users\катенок\Pictures\Все\Гепард (29).jpg"/>
          <p:cNvPicPr>
            <a:picLocks noGrp="1" noChangeAspect="1" noChangeArrowheads="1"/>
          </p:cNvPicPr>
          <p:nvPr>
            <p:ph idx="1"/>
          </p:nvPr>
        </p:nvPicPr>
        <p:blipFill>
          <a:blip r:embed="rId2"/>
          <a:srcRect/>
          <a:stretch>
            <a:fillRect/>
          </a:stretch>
        </p:blipFill>
        <p:spPr bwMode="auto">
          <a:xfrm>
            <a:off x="0" y="1500174"/>
            <a:ext cx="9144000" cy="5357826"/>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ЯЩЕРИЦА СЦИНК</a:t>
            </a:r>
            <a:endParaRPr lang="ru-RU" dirty="0"/>
          </a:p>
        </p:txBody>
      </p:sp>
      <p:pic>
        <p:nvPicPr>
          <p:cNvPr id="6146" name="Picture 2" descr="C:\Users\катенок\Pictures\Все\IMGP5652.jpg"/>
          <p:cNvPicPr>
            <a:picLocks noGrp="1" noChangeAspect="1" noChangeArrowheads="1"/>
          </p:cNvPicPr>
          <p:nvPr>
            <p:ph idx="1"/>
          </p:nvPr>
        </p:nvPicPr>
        <p:blipFill>
          <a:blip r:embed="rId2"/>
          <a:srcRect/>
          <a:stretch>
            <a:fillRect/>
          </a:stretch>
        </p:blipFill>
        <p:spPr bwMode="auto">
          <a:xfrm>
            <a:off x="0" y="1500174"/>
            <a:ext cx="9144000" cy="5357825"/>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ЛЕВ</a:t>
            </a:r>
            <a:endParaRPr lang="ru-RU" dirty="0"/>
          </a:p>
        </p:txBody>
      </p:sp>
      <p:pic>
        <p:nvPicPr>
          <p:cNvPr id="7170" name="Picture 2" descr="C:\Users\катенок\Pictures\Все\78841494_1317986641fHlwI1u.jpg"/>
          <p:cNvPicPr>
            <a:picLocks noGrp="1" noChangeAspect="1" noChangeArrowheads="1"/>
          </p:cNvPicPr>
          <p:nvPr>
            <p:ph idx="1"/>
          </p:nvPr>
        </p:nvPicPr>
        <p:blipFill>
          <a:blip r:embed="rId2"/>
          <a:srcRect/>
          <a:stretch>
            <a:fillRect/>
          </a:stretch>
        </p:blipFill>
        <p:spPr bwMode="auto">
          <a:xfrm>
            <a:off x="0" y="1428736"/>
            <a:ext cx="9144000" cy="5429264"/>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катенок\Pictures\Все\Африка1.jpg"/>
          <p:cNvPicPr>
            <a:picLocks noChangeAspect="1" noChangeArrowheads="1"/>
          </p:cNvPicPr>
          <p:nvPr/>
        </p:nvPicPr>
        <p:blipFill>
          <a:blip r:embed="rId2"/>
          <a:srcRect/>
          <a:stretch>
            <a:fillRect/>
          </a:stretch>
        </p:blipFill>
        <p:spPr bwMode="auto">
          <a:xfrm>
            <a:off x="-304800" y="0"/>
            <a:ext cx="9753600" cy="70866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САХАРСКИЙ ЖАВОРОНОК</a:t>
            </a:r>
            <a:endParaRPr lang="ru-RU" dirty="0"/>
          </a:p>
        </p:txBody>
      </p:sp>
      <p:pic>
        <p:nvPicPr>
          <p:cNvPr id="8194" name="Picture 2" descr="C:\Users\катенок\Pictures\Все\imgpreview (1).jpg"/>
          <p:cNvPicPr>
            <a:picLocks noGrp="1" noChangeAspect="1" noChangeArrowheads="1"/>
          </p:cNvPicPr>
          <p:nvPr>
            <p:ph idx="1"/>
          </p:nvPr>
        </p:nvPicPr>
        <p:blipFill>
          <a:blip r:embed="rId2"/>
          <a:srcRect/>
          <a:stretch>
            <a:fillRect/>
          </a:stretch>
        </p:blipFill>
        <p:spPr bwMode="auto">
          <a:xfrm>
            <a:off x="500034" y="1500174"/>
            <a:ext cx="8143932" cy="5357826"/>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ФЕНЕК</a:t>
            </a:r>
            <a:endParaRPr lang="ru-RU" dirty="0"/>
          </a:p>
        </p:txBody>
      </p:sp>
      <p:pic>
        <p:nvPicPr>
          <p:cNvPr id="9218" name="Picture 2" descr="C:\Users\катенок\Pictures\Все\0_9e484_e1853c49_orig.jpg"/>
          <p:cNvPicPr>
            <a:picLocks noGrp="1" noChangeAspect="1" noChangeArrowheads="1"/>
          </p:cNvPicPr>
          <p:nvPr>
            <p:ph idx="1"/>
          </p:nvPr>
        </p:nvPicPr>
        <p:blipFill>
          <a:blip r:embed="rId2"/>
          <a:srcRect/>
          <a:stretch>
            <a:fillRect/>
          </a:stretch>
        </p:blipFill>
        <p:spPr bwMode="auto">
          <a:xfrm>
            <a:off x="0" y="1428736"/>
            <a:ext cx="9144000" cy="5429264"/>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СКОРПИОН</a:t>
            </a:r>
            <a:endParaRPr lang="ru-RU" dirty="0"/>
          </a:p>
        </p:txBody>
      </p:sp>
      <p:pic>
        <p:nvPicPr>
          <p:cNvPr id="10242" name="Picture 2" descr="C:\Users\катенок\Pictures\Все\imgpreview.jpg"/>
          <p:cNvPicPr>
            <a:picLocks noGrp="1" noChangeAspect="1" noChangeArrowheads="1"/>
          </p:cNvPicPr>
          <p:nvPr>
            <p:ph idx="1"/>
          </p:nvPr>
        </p:nvPicPr>
        <p:blipFill>
          <a:blip r:embed="rId2"/>
          <a:srcRect/>
          <a:stretch>
            <a:fillRect/>
          </a:stretch>
        </p:blipFill>
        <p:spPr bwMode="auto">
          <a:xfrm>
            <a:off x="0" y="1571612"/>
            <a:ext cx="8215338" cy="5286388"/>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3314" name="Picture 2" descr="C:\Users\катенок\Pictures\Все\1338923956_00.jpg"/>
          <p:cNvPicPr>
            <a:picLocks noGrp="1" noChangeAspect="1" noChangeArrowheads="1"/>
          </p:cNvPicPr>
          <p:nvPr>
            <p:ph sz="half" idx="1"/>
          </p:nvPr>
        </p:nvPicPr>
        <p:blipFill>
          <a:blip r:embed="rId2"/>
          <a:srcRect/>
          <a:stretch>
            <a:fillRect/>
          </a:stretch>
        </p:blipFill>
        <p:spPr bwMode="auto">
          <a:xfrm>
            <a:off x="0" y="0"/>
            <a:ext cx="4286248" cy="6858000"/>
          </a:xfrm>
          <a:prstGeom prst="rect">
            <a:avLst/>
          </a:prstGeom>
          <a:noFill/>
        </p:spPr>
      </p:pic>
      <p:pic>
        <p:nvPicPr>
          <p:cNvPr id="13315" name="Picture 3" descr="C:\Users\катенок\Pictures\Все\son_31.jpg"/>
          <p:cNvPicPr>
            <a:picLocks noGrp="1" noChangeAspect="1" noChangeArrowheads="1"/>
          </p:cNvPicPr>
          <p:nvPr>
            <p:ph sz="half" idx="2"/>
          </p:nvPr>
        </p:nvPicPr>
        <p:blipFill>
          <a:blip r:embed="rId3"/>
          <a:srcRect/>
          <a:stretch>
            <a:fillRect/>
          </a:stretch>
        </p:blipFill>
        <p:spPr bwMode="auto">
          <a:xfrm>
            <a:off x="4178300" y="0"/>
            <a:ext cx="4965700" cy="6857999"/>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катенок\Pictures\Все\справка о раст пустыни.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катенок\Pictures\Все\Libyenoase.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БАОБАБ</a:t>
            </a:r>
            <a:endParaRPr lang="ru-RU" dirty="0"/>
          </a:p>
        </p:txBody>
      </p:sp>
      <p:pic>
        <p:nvPicPr>
          <p:cNvPr id="16386" name="Picture 2" descr="C:\Users\катенок\Pictures\Все\Dizajn-bara-01.jpg"/>
          <p:cNvPicPr>
            <a:picLocks noGrp="1" noChangeAspect="1" noChangeArrowheads="1"/>
          </p:cNvPicPr>
          <p:nvPr>
            <p:ph idx="1"/>
          </p:nvPr>
        </p:nvPicPr>
        <p:blipFill>
          <a:blip r:embed="rId2"/>
          <a:srcRect/>
          <a:stretch>
            <a:fillRect/>
          </a:stretch>
        </p:blipFill>
        <p:spPr bwMode="auto">
          <a:xfrm>
            <a:off x="214282" y="1500174"/>
            <a:ext cx="8929718" cy="5357826"/>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катенок\Pictures\Все\0013-013-Verbljuzhja-koljuchka.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катенок\Pictures\Все\кротон.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катенок\Pictures\Все\баобаб.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катенок\Pictures\Все\tanzania.jpg"/>
          <p:cNvPicPr>
            <a:picLocks noChangeAspect="1" noChangeArrowheads="1"/>
          </p:cNvPicPr>
          <p:nvPr/>
        </p:nvPicPr>
        <p:blipFill>
          <a:blip r:embed="rId2"/>
          <a:srcRect/>
          <a:stretch>
            <a:fillRect/>
          </a:stretch>
        </p:blipFill>
        <p:spPr bwMode="auto">
          <a:xfrm>
            <a:off x="0" y="0"/>
            <a:ext cx="9001156" cy="68580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катенок\Pictures\Все\кактус.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1zoom.ru/big2/44/186502-avalloni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8640"/>
            <a:ext cx="7992887" cy="5994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33007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mages.reference.com/reference-production-images/question/aq/1400px-788px/natural-barriers-protected-ancient-egypt_23e3e72a3ac1330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31641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79863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img-2.photosight.ru/d15/4454548_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53244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86541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wikiway.com/upload/hl-photo/d0b/e32/ozero-viktoriya_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56" y="188640"/>
            <a:ext cx="8208912" cy="6669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79352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736"/>
            <a:ext cx="7242048" cy="4357718"/>
          </a:xfrm>
        </p:spPr>
        <p:txBody>
          <a:bodyPr>
            <a:noAutofit/>
          </a:bodyPr>
          <a:lstStyle/>
          <a:p>
            <a:pPr algn="ctr"/>
            <a:r>
              <a:rPr lang="ru-RU" sz="9600" dirty="0" smtClean="0"/>
              <a:t/>
            </a:r>
            <a:br>
              <a:rPr lang="ru-RU" sz="9600" dirty="0" smtClean="0"/>
            </a:br>
            <a:r>
              <a:rPr lang="ru-RU" sz="9600" dirty="0" smtClean="0"/>
              <a:t/>
            </a:r>
            <a:br>
              <a:rPr lang="ru-RU" sz="9600" dirty="0" smtClean="0"/>
            </a:br>
            <a:r>
              <a:rPr lang="ru-RU" sz="9600" dirty="0" smtClean="0"/>
              <a:t/>
            </a:r>
            <a:br>
              <a:rPr lang="ru-RU" sz="9600" dirty="0" smtClean="0"/>
            </a:br>
            <a:r>
              <a:rPr lang="ru-RU" sz="9600" dirty="0" smtClean="0"/>
              <a:t/>
            </a:r>
            <a:br>
              <a:rPr lang="ru-RU" sz="9600" dirty="0" smtClean="0"/>
            </a:br>
            <a:r>
              <a:rPr lang="ru-RU" sz="9600" dirty="0" smtClean="0"/>
              <a:t/>
            </a:r>
            <a:br>
              <a:rPr lang="ru-RU" sz="9600" dirty="0" smtClean="0"/>
            </a:br>
            <a:r>
              <a:rPr lang="ru-RU" sz="9600" dirty="0" smtClean="0"/>
              <a:t>СПАСИБО ЗА ВНИМАНИЕ</a:t>
            </a:r>
            <a:endParaRPr lang="ru-RU" sz="9600" dirty="0"/>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катенок\Pictures\Все\sahara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катенок\Pictures\Все\10d6774ac038_trop.savanna.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катенок\Pictures\Все\004.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катенок\Pictures\Все\1329548838_236449.jpg"/>
          <p:cNvPicPr>
            <a:picLocks noChangeAspect="1" noChangeArrowheads="1"/>
          </p:cNvPicPr>
          <p:nvPr/>
        </p:nvPicPr>
        <p:blipFill>
          <a:blip r:embed="rId2"/>
          <a:srcRect/>
          <a:stretch>
            <a:fillRect/>
          </a:stretch>
        </p:blipFill>
        <p:spPr bwMode="auto">
          <a:xfrm>
            <a:off x="-8763000" y="-5310188"/>
            <a:ext cx="26670000" cy="1747837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7239000" cy="1463040"/>
          </a:xfrm>
        </p:spPr>
        <p:txBody>
          <a:bodyPr>
            <a:noAutofit/>
          </a:bodyPr>
          <a:lstStyle/>
          <a:p>
            <a:r>
              <a:rPr lang="ru-RU" sz="1600" dirty="0" smtClean="0"/>
              <a:t>Не так давно Нил считался самой длинной рекой мира, пока не были изучены до этого неизведанные притоки Амазонки. Но от того, что сегодня Нил считается второй по величине рекой мира, его значимость и сама длина ничуть не изменились</a:t>
            </a:r>
            <a:endParaRPr lang="ru-RU" sz="1600" dirty="0"/>
          </a:p>
        </p:txBody>
      </p:sp>
      <p:pic>
        <p:nvPicPr>
          <p:cNvPr id="8194" name="Picture 2" descr="C:\Users\катенок\Pictures\Все\910.jpg"/>
          <p:cNvPicPr>
            <a:picLocks noGrp="1" noChangeAspect="1" noChangeArrowheads="1"/>
          </p:cNvPicPr>
          <p:nvPr>
            <p:ph idx="1"/>
          </p:nvPr>
        </p:nvPicPr>
        <p:blipFill>
          <a:blip r:embed="rId2"/>
          <a:srcRect/>
          <a:stretch>
            <a:fillRect/>
          </a:stretch>
        </p:blipFill>
        <p:spPr bwMode="auto">
          <a:xfrm>
            <a:off x="0" y="1500174"/>
            <a:ext cx="8143900" cy="535782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катенок\Pictures\Все\Morocco-Sahara-Desert.jpg"/>
          <p:cNvPicPr>
            <a:picLocks noChangeAspect="1" noChangeArrowheads="1"/>
          </p:cNvPicPr>
          <p:nvPr/>
        </p:nvPicPr>
        <p:blipFill>
          <a:blip r:embed="rId2"/>
          <a:srcRect/>
          <a:stretch>
            <a:fillRect/>
          </a:stretch>
        </p:blipFill>
        <p:spPr bwMode="auto">
          <a:xfrm>
            <a:off x="0" y="0"/>
            <a:ext cx="9358346" cy="685800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236</TotalTime>
  <Words>110</Words>
  <Application>Microsoft Office PowerPoint</Application>
  <PresentationFormat>Экран (4:3)</PresentationFormat>
  <Paragraphs>14</Paragraphs>
  <Slides>35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35</vt:i4>
      </vt:variant>
    </vt:vector>
  </HeadingPairs>
  <TitlesOfParts>
    <vt:vector size="36" baseType="lpstr">
      <vt:lpstr>Изящная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Не так давно Нил считался самой длинной рекой мира, пока не были изучены до этого неизведанные притоки Амазонки. Но от того, что сегодня Нил считается второй по величине рекой мира, его значимость и сама длина ничуть не изменились</vt:lpstr>
      <vt:lpstr>Презентация PowerPoint</vt:lpstr>
      <vt:lpstr>Презентация PowerPoint</vt:lpstr>
      <vt:lpstr>Презентация PowerPoint</vt:lpstr>
      <vt:lpstr>Ящерица сцинк</vt:lpstr>
      <vt:lpstr>Презентация PowerPoint</vt:lpstr>
      <vt:lpstr>Презентация PowerPoint</vt:lpstr>
      <vt:lpstr>Песчаная газель</vt:lpstr>
      <vt:lpstr>В Сахаре можно встретить жаб</vt:lpstr>
      <vt:lpstr>ГЕПАРД</vt:lpstr>
      <vt:lpstr>ЯЩЕРИЦА СЦИНК</vt:lpstr>
      <vt:lpstr>ЛЕВ</vt:lpstr>
      <vt:lpstr>САХАРСКИЙ ЖАВОРОНОК</vt:lpstr>
      <vt:lpstr>ФЕНЕК</vt:lpstr>
      <vt:lpstr>СКОРПИОН</vt:lpstr>
      <vt:lpstr>Презентация PowerPoint</vt:lpstr>
      <vt:lpstr>Презентация PowerPoint</vt:lpstr>
      <vt:lpstr>Презентация PowerPoint</vt:lpstr>
      <vt:lpstr>БАОБАБ</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СПАСИБО ЗА ВНИМАНИЕ</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катенок</dc:creator>
  <cp:lastModifiedBy>User</cp:lastModifiedBy>
  <cp:revision>23</cp:revision>
  <dcterms:created xsi:type="dcterms:W3CDTF">2014-12-02T17:00:58Z</dcterms:created>
  <dcterms:modified xsi:type="dcterms:W3CDTF">2018-12-10T23:50:09Z</dcterms:modified>
</cp:coreProperties>
</file>