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5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5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4663"/>
            <a:ext cx="5976665" cy="604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Temp\Rar$DIa4984.17043\b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89986"/>
            <a:ext cx="655845" cy="66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Temp\Rar$DIa4984.17459\w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705076" cy="7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AppData\Local\Temp\Rar$DIa5024.31084\w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0" y="3457124"/>
            <a:ext cx="597024" cy="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0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4663"/>
            <a:ext cx="5976665" cy="604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Temp\Rar$DIa4984.17043\b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23" y="2688409"/>
            <a:ext cx="758266" cy="79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Temp\Rar$DIa4984.17459\w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720080" cy="7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AppData\Local\Temp\Rar$DIa4984.14349\w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44" y="3481913"/>
            <a:ext cx="597024" cy="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0"/>
            <a:ext cx="3358621" cy="357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kloppers.co.za/media/catalog/product/G/E/GEA0025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"/>
            <a:ext cx="3486678" cy="357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loppers.co.za/media/catalog/product/G/E/GEA0025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15" y="3314900"/>
            <a:ext cx="3456384" cy="35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AppData\Local\Temp\Rar$DIa512.42211\w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23" y="5405646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512.659\w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" y="135445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Rar$DIa512.7560\w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52" y="2096718"/>
            <a:ext cx="476844" cy="4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a512.15420\b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16" y="176195"/>
            <a:ext cx="481276" cy="4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Temp\Rar$DIa512.15420\b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07" y="5405646"/>
            <a:ext cx="41172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AppData\Local\Temp\Rar$DIa512.15420\b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27" y="2048547"/>
            <a:ext cx="525015" cy="5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AppData\Local\Temp\Rar$DIa512.41922\w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6" y="915875"/>
            <a:ext cx="525015" cy="5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12621 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00017 -0.1699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08663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8559 0.1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4097 -2.22222E-6 C 0.05937 -2.22222E-6 0.08212 0.0169 0.08212 0.03102 L 0.08212 0.06204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4097 -2.22222E-6 C 0.05937 -2.22222E-6 0.08212 -0.01203 0.08212 -0.02153 L 0.08212 -0.04305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leasanttimes.com/images/777-275-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72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052736"/>
            <a:ext cx="3735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Молодцы!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081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m/MBwS0o7hrKWxyRDkC25cHYzXJeUvEmF9fjtQdVTsuG/slide-5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22379" r="65616" b="34968"/>
          <a:stretch/>
        </p:blipFill>
        <p:spPr bwMode="auto">
          <a:xfrm>
            <a:off x="1043608" y="476672"/>
            <a:ext cx="2085975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cf2.ppt-online.org/files2/slide/m/MBwS0o7hrKWxyRDkC25cHYzXJeUvEmF9fjtQdVTsuG/slide-5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5" t="23143" r="34956" b="34586"/>
          <a:stretch/>
        </p:blipFill>
        <p:spPr bwMode="auto">
          <a:xfrm>
            <a:off x="3635896" y="2382561"/>
            <a:ext cx="2009775" cy="210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f2.ppt-online.org/files2/slide/m/MBwS0o7hrKWxyRDkC25cHYzXJeUvEmF9fjtQdVTsuG/slide-5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9" t="23718" r="3725" b="34394"/>
          <a:stretch/>
        </p:blipFill>
        <p:spPr bwMode="auto">
          <a:xfrm>
            <a:off x="6228184" y="4365104"/>
            <a:ext cx="2085975" cy="208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476672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Поставь шах королю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5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042987"/>
            <a:ext cx="477202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4139952" y="3494844"/>
            <a:ext cx="360040" cy="3600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148064" y="34948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24772" y="34948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7784" y="34948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34948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51901" y="34948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39952" y="29969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39952" y="248726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53806" y="19888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39952" y="14847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54275" y="399563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58303" y="50131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59183" y="4506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27784" y="50131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31840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51901" y="404799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58059" y="34948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70275" y="350278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33723" y="248726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48135" y="298971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58059" y="148819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70275" y="19888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42593" y="251365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31184" y="299648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53806" y="401769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627784" y="198884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139952" y="45068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41924" y="50131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133723" y="188640"/>
            <a:ext cx="251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Чей след?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3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195387"/>
            <a:ext cx="477202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4283967" y="3645024"/>
            <a:ext cx="360041" cy="351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58402" y="465313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3966" y="4184549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00192" y="365159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365159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29432" y="3636354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13263" y="365159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71800" y="3651595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75856" y="365159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79912" y="365159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77553" y="1628800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3967" y="213285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77554" y="2636912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3967" y="3140968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78493" y="5157192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195387"/>
            <a:ext cx="477202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4796408" y="4155315"/>
            <a:ext cx="360041" cy="351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69741" y="3646044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45533" y="5157192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6973" y="5157191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66503" y="3174835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79910" y="3646043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96589" y="4653135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7" y="3140968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69741" y="4653136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5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195387"/>
            <a:ext cx="477202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5325308" y="3651712"/>
            <a:ext cx="360041" cy="351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96408" y="4165830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5856" y="1628800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42519" y="2636910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3140968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34948" y="4632001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96136" y="4177731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01178" y="4632001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24298" y="2132855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10416" y="2636911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96408" y="3140968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17885" y="5157192"/>
            <a:ext cx="360041" cy="351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2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4663"/>
            <a:ext cx="5976665" cy="604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13" descr="Описание: C:\Users\User\AppData\Local\Temp\Rar$DIa4984.20415\w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33" y="888288"/>
            <a:ext cx="586554" cy="5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User\AppData\Local\Temp\Rar$DIa4984.17043\b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08" y="861745"/>
            <a:ext cx="544574" cy="59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Temp\Rar$DIa4984.17459\wK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82" y="5373216"/>
            <a:ext cx="648072" cy="59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21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31" y="537321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980113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14" y="537321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User\AppData\Local\Temp\Rar$DIa4984.17043\b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32" y="903195"/>
            <a:ext cx="683173" cy="65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Temp\Rar$DIa4984.17459\wK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73216"/>
            <a:ext cx="700956" cy="65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5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oppers.co.za/media/catalog/product/G/E/GEA0025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4663"/>
            <a:ext cx="5976665" cy="604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Temp\Rar$DIa4984.17043\b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7385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Temp\Rar$DIa4984.17459\w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16" y="5301208"/>
            <a:ext cx="65242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AppData\Local\Temp\Rar$DIa4984.27173\w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7620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1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1638"/>
            <a:ext cx="5980113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User\AppData\Local\Temp\Rar$DIa4984.17043\b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578416" cy="6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Temp\Rar$DIa4984.17459\w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60" y="5229200"/>
            <a:ext cx="735450" cy="72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User\AppData\Local\Temp\Rar$DIa4984.48870\w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77" y="5229200"/>
            <a:ext cx="720619" cy="7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00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2019-12-08T13:49:35Z</dcterms:created>
  <dcterms:modified xsi:type="dcterms:W3CDTF">2019-12-11T20:32:10Z</dcterms:modified>
</cp:coreProperties>
</file>