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9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2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8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2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0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47F4-1CD7-42F7-9A3F-43624D6E7E4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ABBD-2BD4-40B8-860F-4A11FCADD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385380778246819560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923" cy="59555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3439" y="6202219"/>
            <a:ext cx="5592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https://yandex.ru/video/preview/3853807782468195601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52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2024-02-08T23:08:02Z</dcterms:created>
  <dcterms:modified xsi:type="dcterms:W3CDTF">2024-02-08T23:08:14Z</dcterms:modified>
</cp:coreProperties>
</file>