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42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93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20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151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43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308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60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876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817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91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39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609A3-42A1-498E-A417-BF112C034873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8C0F0-DC63-4990-8104-849C60874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6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6888" y="2467166"/>
            <a:ext cx="11750040" cy="23876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</a:rPr>
              <a:t>Отчет об участии в реализации Федеральной пилотной площадки федерального государственного бюджетного образовательного учреждения дополнительного профессионального образования «Институт развития профессионального образования»</a:t>
            </a:r>
            <a:endParaRPr lang="ru-RU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93848" y="5155309"/>
            <a:ext cx="9144000" cy="1655762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Заместитель директора </a:t>
            </a:r>
          </a:p>
          <a:p>
            <a:pPr algn="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 учебно-методической работе </a:t>
            </a:r>
          </a:p>
          <a:p>
            <a:pPr algn="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ГБПОУ «Волгоградский </a:t>
            </a:r>
          </a:p>
          <a:p>
            <a:pPr algn="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строительный техникум» </a:t>
            </a:r>
          </a:p>
          <a:p>
            <a:pPr algn="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Гусакова Т. Н.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067" y="-337516"/>
            <a:ext cx="8542211" cy="322176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928" y="483094"/>
            <a:ext cx="1800000" cy="180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988552" y="2156781"/>
            <a:ext cx="2487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«ВОЛГОГРАДСКИЙ СТРОИТЕЛЬНЫЙ ТЕХНИКУМ»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98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2498" y="764920"/>
            <a:ext cx="11387004" cy="534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68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7512" y="178457"/>
            <a:ext cx="10003536" cy="667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4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0" dirty="0" smtClean="0">
                <a:solidFill>
                  <a:srgbClr val="FF0000"/>
                </a:solidFill>
                <a:effectLst/>
                <a:latin typeface="GolosText"/>
              </a:rPr>
              <a:t>Цель проекта:</a:t>
            </a:r>
            <a:r>
              <a:rPr lang="ru-RU" b="0" i="0" dirty="0" smtClean="0">
                <a:solidFill>
                  <a:srgbClr val="FF0000"/>
                </a:solidFill>
                <a:effectLst/>
                <a:latin typeface="GolosText"/>
              </a:rPr>
              <a:t> 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i="0" dirty="0" smtClean="0">
                <a:solidFill>
                  <a:srgbClr val="FF0000"/>
                </a:solidFill>
                <a:effectLst/>
                <a:latin typeface="GolosText"/>
              </a:rPr>
              <a:t>Разработка и внедрение </a:t>
            </a:r>
            <a:r>
              <a:rPr lang="ru-RU" b="0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GolosText"/>
              </a:rPr>
              <a:t>в образовательные организации, реализующие образовательные программы среднего профессионального образования, </a:t>
            </a:r>
            <a:r>
              <a:rPr lang="ru-RU" b="1" i="0" dirty="0" smtClean="0">
                <a:solidFill>
                  <a:srgbClr val="FF0000"/>
                </a:solidFill>
                <a:effectLst/>
                <a:latin typeface="GolosText"/>
              </a:rPr>
              <a:t>методики преподавания общеобразовательных дисциплин с учетом профессиональной направленности программ среднего профессионального образования</a:t>
            </a:r>
            <a:r>
              <a:rPr lang="ru-RU" b="0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GolosText"/>
              </a:rPr>
              <a:t>, реализуемых на базе основного общего образования, предусматривающие интенсивную общеобразовательную подготовку обучающихся с включением прикладных модулей, соответствующих профессиональной направленности, в </a:t>
            </a:r>
            <a:r>
              <a:rPr lang="ru-RU" b="0" i="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GolosText"/>
              </a:rPr>
              <a:t>т.ч</a:t>
            </a:r>
            <a:r>
              <a:rPr lang="ru-RU" b="0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GolosText"/>
              </a:rPr>
              <a:t>. с учетом применения технологий дистанционного и электронного обучения.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2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703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2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7864" y="113063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Преемственность общеобразовательной подготовки и ОП СПО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292" y="2753191"/>
            <a:ext cx="1755648" cy="14803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9154" y="2818724"/>
            <a:ext cx="16779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ФГОС СОО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ФГОС СПО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ПООП</a:t>
            </a:r>
          </a:p>
          <a:p>
            <a:r>
              <a:rPr lang="ru-RU" b="1" dirty="0" err="1" smtClean="0">
                <a:solidFill>
                  <a:schemeClr val="bg1"/>
                </a:solidFill>
              </a:rPr>
              <a:t>Профстандарт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755648" y="3483864"/>
            <a:ext cx="539496" cy="951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247442"/>
              </p:ext>
            </p:extLst>
          </p:nvPr>
        </p:nvGraphicFramePr>
        <p:xfrm>
          <a:off x="2295144" y="1599724"/>
          <a:ext cx="9619488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3248">
                  <a:extLst>
                    <a:ext uri="{9D8B030D-6E8A-4147-A177-3AD203B41FA5}">
                      <a16:colId xmlns:a16="http://schemas.microsoft.com/office/drawing/2014/main" val="1135483969"/>
                    </a:ext>
                  </a:extLst>
                </a:gridCol>
                <a:gridCol w="1618723">
                  <a:extLst>
                    <a:ext uri="{9D8B030D-6E8A-4147-A177-3AD203B41FA5}">
                      <a16:colId xmlns:a16="http://schemas.microsoft.com/office/drawing/2014/main" val="2047692207"/>
                    </a:ext>
                  </a:extLst>
                </a:gridCol>
                <a:gridCol w="1587773">
                  <a:extLst>
                    <a:ext uri="{9D8B030D-6E8A-4147-A177-3AD203B41FA5}">
                      <a16:colId xmlns:a16="http://schemas.microsoft.com/office/drawing/2014/main" val="1153670127"/>
                    </a:ext>
                  </a:extLst>
                </a:gridCol>
                <a:gridCol w="1780458">
                  <a:extLst>
                    <a:ext uri="{9D8B030D-6E8A-4147-A177-3AD203B41FA5}">
                      <a16:colId xmlns:a16="http://schemas.microsoft.com/office/drawing/2014/main" val="215084141"/>
                    </a:ext>
                  </a:extLst>
                </a:gridCol>
                <a:gridCol w="1679314">
                  <a:extLst>
                    <a:ext uri="{9D8B030D-6E8A-4147-A177-3AD203B41FA5}">
                      <a16:colId xmlns:a16="http://schemas.microsoft.com/office/drawing/2014/main" val="4070302181"/>
                    </a:ext>
                  </a:extLst>
                </a:gridCol>
                <a:gridCol w="1349972">
                  <a:extLst>
                    <a:ext uri="{9D8B030D-6E8A-4147-A177-3AD203B41FA5}">
                      <a16:colId xmlns:a16="http://schemas.microsoft.com/office/drawing/2014/main" val="11509982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Вид деятельности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Планируемые результаты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Профстандарт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Темы/раздела</a:t>
                      </a:r>
                      <a:r>
                        <a:rPr lang="ru-RU" baseline="0" dirty="0" smtClean="0"/>
                        <a:t> дисциплины ОПД и МДК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087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 соответствии</a:t>
                      </a:r>
                      <a:r>
                        <a:rPr lang="ru-RU" baseline="0" dirty="0" smtClean="0"/>
                        <a:t> с ФГОС СПО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 соответствии с ФГОС СПО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 соответствии с ПООП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Соответствие трудовых</a:t>
                      </a:r>
                      <a:r>
                        <a:rPr lang="ru-RU" baseline="0" dirty="0" smtClean="0"/>
                        <a:t> функций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Перечень ОД, планируемые результаты которых участвуют в формировании вида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Формирование</a:t>
                      </a:r>
                      <a:r>
                        <a:rPr lang="ru-RU" baseline="0" dirty="0" smtClean="0"/>
                        <a:t> междисциплинарных связей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23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145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162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GolosText</vt:lpstr>
      <vt:lpstr>Times New Roman</vt:lpstr>
      <vt:lpstr>Тема Office</vt:lpstr>
      <vt:lpstr>Отчет об участии в реализации Федеральной пилотной площадки федерального государственного бюджетного образовательного учреждения дополнительного профессионального образования «Институт развития профессионального образования»</vt:lpstr>
      <vt:lpstr>Презентация PowerPoint</vt:lpstr>
      <vt:lpstr>Презентация PowerPoint</vt:lpstr>
      <vt:lpstr>Цель проекта: </vt:lpstr>
      <vt:lpstr>Презентация PowerPoint</vt:lpstr>
      <vt:lpstr>Преемственность общеобразовательной подготовки и ОП СПО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Гусакова Татьяна Николаевна</dc:creator>
  <cp:lastModifiedBy>Гусакова Татьяна Николаевна</cp:lastModifiedBy>
  <cp:revision>6</cp:revision>
  <dcterms:created xsi:type="dcterms:W3CDTF">2024-03-25T15:59:18Z</dcterms:created>
  <dcterms:modified xsi:type="dcterms:W3CDTF">2024-03-25T16:41:59Z</dcterms:modified>
</cp:coreProperties>
</file>