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70CA723E-CCA5-4DE0-AE06-3E7539CADB33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96835-B90F-4060-9E50-2B7863624263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87FBB-9542-4D70-8335-2380EE79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11560" y="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Segoe UI Black" pitchFamily="34" charset="0"/>
                <a:ea typeface="Segoe UI Black" pitchFamily="34" charset="0"/>
                <a:cs typeface="Times New Roman" pitchFamily="18" charset="0"/>
              </a:rPr>
              <a:t>Прокуратура г. Петрозаводска </a:t>
            </a:r>
          </a:p>
          <a:p>
            <a:pPr algn="ctr"/>
            <a:r>
              <a:rPr lang="ru-RU" sz="2800" b="1">
                <a:latin typeface="Segoe UI Black" pitchFamily="34" charset="0"/>
                <a:ea typeface="Segoe UI Black" pitchFamily="34" charset="0"/>
                <a:cs typeface="Times New Roman" pitchFamily="18" charset="0"/>
              </a:rPr>
              <a:t>предупреждает:</a:t>
            </a:r>
            <a:endParaRPr lang="ru-RU" sz="2800" dirty="0">
              <a:latin typeface="Segoe UI Black" pitchFamily="34" charset="0"/>
              <a:ea typeface="Segoe UI Black" pitchFamily="34" charset="0"/>
              <a:cs typeface="Times New Roman" pitchFamily="18" charset="0"/>
            </a:endParaRPr>
          </a:p>
        </p:txBody>
      </p:sp>
      <p:pic>
        <p:nvPicPr>
          <p:cNvPr id="3" name="Picture 2" descr="E:\2024-10-21_17-42-10.png"/>
          <p:cNvPicPr>
            <a:picLocks noChangeAspect="1" noChangeArrowheads="1"/>
          </p:cNvPicPr>
          <p:nvPr/>
        </p:nvPicPr>
        <p:blipFill>
          <a:blip r:embed="rId2" cstate="print"/>
          <a:srcRect l="31640" t="36007" r="35791" b="14222"/>
          <a:stretch>
            <a:fillRect/>
          </a:stretch>
        </p:blipFill>
        <p:spPr bwMode="auto">
          <a:xfrm>
            <a:off x="4355976" y="2780928"/>
            <a:ext cx="4355976" cy="3744416"/>
          </a:xfrm>
          <a:prstGeom prst="rect">
            <a:avLst/>
          </a:prstGeom>
          <a:noFill/>
        </p:spPr>
      </p:pic>
      <p:pic>
        <p:nvPicPr>
          <p:cNvPr id="1027" name="Picture 3" descr="E:\2024-10-21_17-42-29.png"/>
          <p:cNvPicPr>
            <a:picLocks noChangeAspect="1" noChangeArrowheads="1"/>
          </p:cNvPicPr>
          <p:nvPr/>
        </p:nvPicPr>
        <p:blipFill>
          <a:blip r:embed="rId3" cstate="print"/>
          <a:srcRect l="32287" t="36412" r="41204" b="45193"/>
          <a:stretch>
            <a:fillRect/>
          </a:stretch>
        </p:blipFill>
        <p:spPr bwMode="auto">
          <a:xfrm>
            <a:off x="179512" y="4797152"/>
            <a:ext cx="3816424" cy="1512168"/>
          </a:xfrm>
          <a:prstGeom prst="rect">
            <a:avLst/>
          </a:prstGeom>
          <a:noFill/>
        </p:spPr>
      </p:pic>
      <p:pic>
        <p:nvPicPr>
          <p:cNvPr id="9" name="Picture 3" descr="E:\2024-10-21_17-42-29.png"/>
          <p:cNvPicPr>
            <a:picLocks noChangeAspect="1" noChangeArrowheads="1"/>
          </p:cNvPicPr>
          <p:nvPr/>
        </p:nvPicPr>
        <p:blipFill>
          <a:blip r:embed="rId3" cstate="print"/>
          <a:srcRect l="32287" t="54807" r="46206" b="14867"/>
          <a:stretch>
            <a:fillRect/>
          </a:stretch>
        </p:blipFill>
        <p:spPr bwMode="auto">
          <a:xfrm>
            <a:off x="179512" y="2276872"/>
            <a:ext cx="3096344" cy="2492896"/>
          </a:xfrm>
          <a:prstGeom prst="rect">
            <a:avLst/>
          </a:prstGeom>
          <a:noFill/>
        </p:spPr>
      </p:pic>
      <p:pic>
        <p:nvPicPr>
          <p:cNvPr id="10" name="Picture 3" descr="E:\2024-10-21_17-42-29.png"/>
          <p:cNvPicPr>
            <a:picLocks noChangeAspect="1" noChangeArrowheads="1"/>
          </p:cNvPicPr>
          <p:nvPr/>
        </p:nvPicPr>
        <p:blipFill>
          <a:blip r:embed="rId3" cstate="print"/>
          <a:srcRect l="32287" t="25900" r="31201" b="65066"/>
          <a:stretch>
            <a:fillRect/>
          </a:stretch>
        </p:blipFill>
        <p:spPr bwMode="auto">
          <a:xfrm>
            <a:off x="179512" y="1196752"/>
            <a:ext cx="4680520" cy="720080"/>
          </a:xfrm>
          <a:prstGeom prst="rect">
            <a:avLst/>
          </a:prstGeom>
          <a:noFill/>
        </p:spPr>
      </p:pic>
      <p:pic>
        <p:nvPicPr>
          <p:cNvPr id="8" name="Picture 2" descr="E:\2024-10-21_17-42-10.png"/>
          <p:cNvPicPr>
            <a:picLocks noChangeAspect="1" noChangeArrowheads="1"/>
          </p:cNvPicPr>
          <p:nvPr/>
        </p:nvPicPr>
        <p:blipFill>
          <a:blip r:embed="rId2" cstate="print"/>
          <a:srcRect l="31640" t="23564" r="31211" b="64950"/>
          <a:stretch>
            <a:fillRect/>
          </a:stretch>
        </p:blipFill>
        <p:spPr bwMode="auto">
          <a:xfrm>
            <a:off x="4175448" y="1988840"/>
            <a:ext cx="4968552" cy="864096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251520" y="1052736"/>
            <a:ext cx="8533456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1259885" cy="800871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88640"/>
            <a:ext cx="1259885" cy="800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206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 Black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Арсеньтьева Светлана</dc:creator>
  <cp:lastModifiedBy>Дампилон Галина Владимировна</cp:lastModifiedBy>
  <cp:revision>23</cp:revision>
  <cp:lastPrinted>2024-10-22T10:48:39Z</cp:lastPrinted>
  <dcterms:created xsi:type="dcterms:W3CDTF">2019-06-06T11:31:27Z</dcterms:created>
  <dcterms:modified xsi:type="dcterms:W3CDTF">2024-10-23T05:30:34Z</dcterms:modified>
</cp:coreProperties>
</file>