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4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2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1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5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7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5562-B8E6-40B9-B819-F7583DE8F3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14B4E-26EC-40A0-A05B-AD81DD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178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734" r="10445" b="2683"/>
          <a:stretch/>
        </p:blipFill>
        <p:spPr>
          <a:xfrm>
            <a:off x="4527382" y="163903"/>
            <a:ext cx="3519966" cy="3210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5116" r="5415"/>
          <a:stretch/>
        </p:blipFill>
        <p:spPr>
          <a:xfrm>
            <a:off x="8396289" y="3586165"/>
            <a:ext cx="3536387" cy="3108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453" r="6325" b="3759"/>
          <a:stretch/>
        </p:blipFill>
        <p:spPr>
          <a:xfrm>
            <a:off x="8362950" y="163903"/>
            <a:ext cx="3569726" cy="32101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3929" r="7114" b="3214"/>
          <a:stretch/>
        </p:blipFill>
        <p:spPr>
          <a:xfrm>
            <a:off x="4527382" y="3586165"/>
            <a:ext cx="3519966" cy="2893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4" t="8837" r="-252" b="80930"/>
          <a:stretch/>
        </p:blipFill>
        <p:spPr>
          <a:xfrm>
            <a:off x="106325" y="956931"/>
            <a:ext cx="3349255" cy="701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4" t="8837" r="-252" b="80930"/>
          <a:stretch/>
        </p:blipFill>
        <p:spPr>
          <a:xfrm>
            <a:off x="139665" y="182989"/>
            <a:ext cx="3349255" cy="7017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1096" r="16757" b="84818"/>
          <a:stretch/>
        </p:blipFill>
        <p:spPr>
          <a:xfrm>
            <a:off x="35564" y="504200"/>
            <a:ext cx="4176216" cy="11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7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2024-10-22T18:54:04Z</dcterms:created>
  <dcterms:modified xsi:type="dcterms:W3CDTF">2024-10-23T08:26:36Z</dcterms:modified>
</cp:coreProperties>
</file>