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2" r:id="rId7"/>
    <p:sldId id="264" r:id="rId8"/>
    <p:sldId id="266" r:id="rId9"/>
    <p:sldId id="265" r:id="rId10"/>
    <p:sldId id="272" r:id="rId11"/>
    <p:sldId id="270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12" Type="http://schemas.openxmlformats.org/officeDocument/2006/relationships/image" Target="../media/image38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7.png"/><Relationship Id="rId5" Type="http://schemas.openxmlformats.org/officeDocument/2006/relationships/image" Target="../media/image28.png"/><Relationship Id="rId10" Type="http://schemas.openxmlformats.org/officeDocument/2006/relationships/image" Target="../media/image36.png"/><Relationship Id="rId4" Type="http://schemas.openxmlformats.org/officeDocument/2006/relationships/image" Target="../media/image27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1.png"/><Relationship Id="rId5" Type="http://schemas.openxmlformats.org/officeDocument/2006/relationships/image" Target="../media/image300.png"/><Relationship Id="rId10" Type="http://schemas.openxmlformats.org/officeDocument/2006/relationships/image" Target="../media/image27.jpeg"/><Relationship Id="rId4" Type="http://schemas.openxmlformats.org/officeDocument/2006/relationships/image" Target="../media/image43.png"/><Relationship Id="rId9" Type="http://schemas.openxmlformats.org/officeDocument/2006/relationships/image" Target="../media/image3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5.png"/><Relationship Id="rId17" Type="http://schemas.openxmlformats.org/officeDocument/2006/relationships/image" Target="../media/image4.jpe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5" Type="http://schemas.openxmlformats.org/officeDocument/2006/relationships/image" Target="../media/image170.png"/><Relationship Id="rId23" Type="http://schemas.openxmlformats.org/officeDocument/2006/relationships/image" Target="../media/image60.png"/><Relationship Id="rId19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2.png"/><Relationship Id="rId3" Type="http://schemas.openxmlformats.org/officeDocument/2006/relationships/image" Target="../media/image291.png"/><Relationship Id="rId7" Type="http://schemas.openxmlformats.org/officeDocument/2006/relationships/image" Target="../media/image30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fineartamerica.com/images-medium-large/6-sir-isaac-newton-1643-1727-grang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42" y="2380093"/>
            <a:ext cx="2808312" cy="360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mosktoday.ru/pictures/news/44076/picture-1000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31999"/>
            <a:ext cx="3154781" cy="225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te: circa 1810. b joseph louis lagrange mathematician astronomer/b br Â© M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57744"/>
            <a:ext cx="2466008" cy="293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0062" y="5681039"/>
            <a:ext cx="1481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И.Ньютон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0632" y="5974061"/>
            <a:ext cx="1441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В.Лейбниц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2696" y="5453602"/>
            <a:ext cx="1670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Ж.Лагранж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4052" y="764704"/>
            <a:ext cx="50324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Производная.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 задач.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324" y="1156633"/>
            <a:ext cx="8781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Предлог из  трех  букв; 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Камень на 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языке;  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оселок около  Ухты,  только  женского  рода.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37887" y="2203"/>
            <a:ext cx="3816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урока: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645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1F9FC"/>
              </a:clrFrom>
              <a:clrTo>
                <a:srgbClr val="F1F9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9" y="1859019"/>
            <a:ext cx="1638510" cy="12755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>
          <a:xfrm rot="14692422">
            <a:off x="5254735" y="3370631"/>
            <a:ext cx="905194" cy="5129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>
          <a:xfrm rot="14593373">
            <a:off x="5268354" y="4240722"/>
            <a:ext cx="905194" cy="5129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>
          <a:xfrm rot="20011656">
            <a:off x="5746874" y="2922420"/>
            <a:ext cx="905193" cy="5129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>
          <a:xfrm rot="20011656">
            <a:off x="2200671" y="5115069"/>
            <a:ext cx="905193" cy="5129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>
          <a:xfrm rot="20011656">
            <a:off x="6610461" y="2919395"/>
            <a:ext cx="905193" cy="51298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>
          <a:xfrm rot="20011656">
            <a:off x="1390505" y="3428140"/>
            <a:ext cx="905193" cy="51298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>
          <a:xfrm rot="20011656">
            <a:off x="1351036" y="5134339"/>
            <a:ext cx="905193" cy="5129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>
          <a:xfrm rot="20011656">
            <a:off x="2215075" y="3428142"/>
            <a:ext cx="905193" cy="51298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>
          <a:xfrm rot="20011656">
            <a:off x="7480180" y="5498841"/>
            <a:ext cx="905193" cy="5129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>
          <a:xfrm rot="20011656">
            <a:off x="6610460" y="5498842"/>
            <a:ext cx="905193" cy="51298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>
          <a:xfrm rot="20011656">
            <a:off x="7480181" y="2939279"/>
            <a:ext cx="905193" cy="5129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>
          <a:xfrm rot="20011656">
            <a:off x="3102875" y="3420291"/>
            <a:ext cx="905193" cy="5129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>
          <a:xfrm rot="14692422">
            <a:off x="4326016" y="3859493"/>
            <a:ext cx="905194" cy="51298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>
          <a:xfrm rot="14593373">
            <a:off x="7866487" y="2018366"/>
            <a:ext cx="905194" cy="51298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>
          <a:xfrm rot="14692422">
            <a:off x="893774" y="3836300"/>
            <a:ext cx="905194" cy="51298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>
          <a:xfrm rot="14650564">
            <a:off x="897406" y="4650994"/>
            <a:ext cx="905194" cy="51298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>
          <a:xfrm rot="14612332">
            <a:off x="3477592" y="2035854"/>
            <a:ext cx="905194" cy="51298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>
          <a:xfrm rot="20011656">
            <a:off x="3916791" y="1604502"/>
            <a:ext cx="905193" cy="512983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>
          <a:xfrm rot="20011656">
            <a:off x="5746875" y="5498841"/>
            <a:ext cx="905193" cy="51298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>
          <a:xfrm rot="14650564">
            <a:off x="5282988" y="5067491"/>
            <a:ext cx="905194" cy="51298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>
          <a:xfrm rot="14650564">
            <a:off x="7895646" y="3370183"/>
            <a:ext cx="905194" cy="512983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>
          <a:xfrm rot="14650564">
            <a:off x="4329647" y="4702987"/>
            <a:ext cx="905194" cy="512983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>
          <a:xfrm rot="14650564">
            <a:off x="7908212" y="5067488"/>
            <a:ext cx="905194" cy="51298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>
          <a:xfrm rot="14650564">
            <a:off x="7891994" y="4217018"/>
            <a:ext cx="905194" cy="51298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>
          <a:xfrm rot="20011656">
            <a:off x="3955870" y="3407973"/>
            <a:ext cx="905193" cy="51298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>
          <a:xfrm rot="20011656">
            <a:off x="3901615" y="5115068"/>
            <a:ext cx="905193" cy="51298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>
          <a:xfrm rot="20011656">
            <a:off x="3046298" y="5115070"/>
            <a:ext cx="905193" cy="51298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>
          <a:xfrm rot="20011656">
            <a:off x="4776075" y="1584741"/>
            <a:ext cx="905193" cy="51298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>
          <a:xfrm rot="20011656">
            <a:off x="6534547" y="1568620"/>
            <a:ext cx="905193" cy="5129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>
          <a:xfrm rot="20011656">
            <a:off x="5654130" y="1571282"/>
            <a:ext cx="905193" cy="5129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>
          <a:xfrm rot="20011656">
            <a:off x="7398643" y="1572312"/>
            <a:ext cx="905193" cy="51298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>
          <a:xfrm rot="20011656">
            <a:off x="3970026" y="2432689"/>
            <a:ext cx="905193" cy="51298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>
          <a:xfrm rot="20011656">
            <a:off x="4845493" y="2432689"/>
            <a:ext cx="905193" cy="51298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>
          <a:xfrm rot="20011656">
            <a:off x="6596841" y="2415201"/>
            <a:ext cx="905193" cy="51298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>
          <a:xfrm rot="20011656">
            <a:off x="5716424" y="2417863"/>
            <a:ext cx="905193" cy="51298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>
          <a:xfrm rot="20011656">
            <a:off x="7460937" y="2418893"/>
            <a:ext cx="905193" cy="51298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243062" y="773542"/>
            <a:ext cx="8712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спички выложить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возможные варианты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прямоугольников, используя для каждого прямоугольника 12 спичек.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Считая длину одной спички равной 5 см, вычислить площади полученных прямоугольников. Какой формы прямоугольник имеет максимальную площадь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987824" y="208637"/>
            <a:ext cx="2863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задание.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937" y="6002018"/>
            <a:ext cx="7867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максимальную площадь при заданном периметре имеет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6157" y="2102300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125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403266" y="4312547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495365" y="4312547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29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0"/>
                            </p:stCondLst>
                            <p:childTnLst>
                              <p:par>
                                <p:cTn id="1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"/>
                            </p:stCondLst>
                            <p:childTnLst>
                              <p:par>
                                <p:cTn id="1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500"/>
                            </p:stCondLst>
                            <p:childTnLst>
                              <p:par>
                                <p:cTn id="1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500"/>
                            </p:stCondLst>
                            <p:childTnLst>
                              <p:par>
                                <p:cTn id="1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0"/>
                            </p:stCondLst>
                            <p:childTnLst>
                              <p:par>
                                <p:cTn id="18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500"/>
                            </p:stCondLst>
                            <p:childTnLst>
                              <p:par>
                                <p:cTn id="1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8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87119" y="229653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274471" y="1920821"/>
                <a:ext cx="18839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smtClean="0">
                          <a:latin typeface="Cambria Math"/>
                        </a:rPr>
                        <m:t>2</m:t>
                      </m:r>
                      <m:r>
                        <a:rPr lang="ru-RU" sz="2400" i="1">
                          <a:latin typeface="Cambria Math"/>
                        </a:rPr>
                        <m:t>𝑥</m:t>
                      </m:r>
                      <m:r>
                        <a:rPr lang="ru-RU" sz="2400">
                          <a:latin typeface="Cambria Math"/>
                        </a:rPr>
                        <m:t>+</m:t>
                      </m:r>
                      <m:r>
                        <a:rPr lang="ru-RU" sz="2400" b="0" i="1" smtClean="0">
                          <a:latin typeface="Cambria Math"/>
                        </a:rPr>
                        <m:t>2</m:t>
                      </m:r>
                      <m:r>
                        <a:rPr lang="ru-RU" sz="2400" i="1">
                          <a:latin typeface="Cambria Math"/>
                        </a:rPr>
                        <m:t>𝑦</m:t>
                      </m:r>
                      <m:r>
                        <a:rPr lang="ru-RU" sz="2400">
                          <a:latin typeface="Cambria Math"/>
                        </a:rPr>
                        <m:t>=</m:t>
                      </m:r>
                      <m:r>
                        <a:rPr lang="ru-RU" sz="2400" b="1" i="0" smtClean="0">
                          <a:latin typeface="Cambria Math"/>
                        </a:rPr>
                        <m:t>Р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471" y="1920821"/>
                <a:ext cx="1883977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364670" y="3175699"/>
                <a:ext cx="1544141" cy="781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</a:rPr>
                        <m:t>𝑦</m:t>
                      </m:r>
                      <m:r>
                        <a:rPr lang="ru-RU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</a:rPr>
                            <m:t>Р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2400">
                          <a:latin typeface="Cambria Math"/>
                        </a:rPr>
                        <m:t>−</m:t>
                      </m:r>
                      <m:r>
                        <a:rPr lang="ru-RU" sz="24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670" y="3175699"/>
                <a:ext cx="1544141" cy="7813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394905" y="3229095"/>
                <a:ext cx="2411746" cy="710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b="1" i="1" smtClean="0">
                        <a:latin typeface="Cambria Math"/>
                      </a:rPr>
                      <m:t>𝒔</m:t>
                    </m:r>
                    <m:r>
                      <a:rPr lang="ru-RU" sz="2800" b="0" i="1" smtClean="0">
                        <a:latin typeface="Cambria Math"/>
                      </a:rPr>
                      <m:t>=</m:t>
                    </m:r>
                    <m:r>
                      <a:rPr lang="ru-RU" sz="2800" b="0" i="1" smtClean="0">
                        <a:latin typeface="Cambria Math"/>
                      </a:rPr>
                      <m:t>𝑥</m:t>
                    </m:r>
                    <m:r>
                      <a:rPr lang="ru-RU" sz="2800" b="0" i="1" smtClean="0">
                        <a:latin typeface="Cambria Math"/>
                      </a:rPr>
                      <m:t>⋅( </m:t>
                    </m:r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Р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2800">
                        <a:latin typeface="Cambria Math"/>
                      </a:rPr>
                      <m:t>−</m:t>
                    </m:r>
                    <m:r>
                      <a:rPr lang="ru-RU" sz="2800" i="1">
                        <a:latin typeface="Cambria Math"/>
                      </a:rPr>
                      <m:t>𝑥</m:t>
                    </m:r>
                  </m:oMath>
                </a14:m>
                <a:r>
                  <a:rPr lang="ru-RU" sz="2400" dirty="0" smtClean="0"/>
                  <a:t>)</a:t>
                </a:r>
                <a:endParaRPr lang="ru-RU" sz="2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905" y="3229095"/>
                <a:ext cx="2411746" cy="710579"/>
              </a:xfrm>
              <a:prstGeom prst="rect">
                <a:avLst/>
              </a:prstGeom>
              <a:blipFill rotWithShape="1">
                <a:blip r:embed="rId4"/>
                <a:stretch>
                  <a:fillRect r="-2020" b="-51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300095" y="3972317"/>
                <a:ext cx="507397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b="1" i="1" smtClean="0">
                              <a:latin typeface="Cambria Math"/>
                            </a:rPr>
                            <m:t>Функция принимает максимальное значение,если </m:t>
                          </m:r>
                          <m:r>
                            <a:rPr lang="ru-RU" b="1" i="1">
                              <a:latin typeface="Cambria Math"/>
                            </a:rPr>
                            <m:t>𝒔</m:t>
                          </m:r>
                        </m:e>
                        <m:sup>
                          <m:r>
                            <a:rPr lang="ru-RU" b="1" i="1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b="1" i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095" y="3972317"/>
                <a:ext cx="5073972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40" r="-1116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Группа 10"/>
          <p:cNvGrpSpPr/>
          <p:nvPr/>
        </p:nvGrpSpPr>
        <p:grpSpPr>
          <a:xfrm>
            <a:off x="813007" y="1621872"/>
            <a:ext cx="571637" cy="2028931"/>
            <a:chOff x="683568" y="2281673"/>
            <a:chExt cx="476364" cy="1162135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683568" y="3443807"/>
              <a:ext cx="3600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683568" y="2624139"/>
              <a:ext cx="0" cy="8196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flipV="1">
              <a:off x="683568" y="2281673"/>
              <a:ext cx="476364" cy="3424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>
            <a:off x="948309" y="3728438"/>
            <a:ext cx="698393" cy="1801468"/>
            <a:chOff x="683568" y="1817508"/>
            <a:chExt cx="581995" cy="1755508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683568" y="3573016"/>
              <a:ext cx="5819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683568" y="2150431"/>
              <a:ext cx="0" cy="14225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V="1">
              <a:off x="683568" y="1817508"/>
              <a:ext cx="384206" cy="3329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/>
          <p:cNvSpPr/>
          <p:nvPr/>
        </p:nvSpPr>
        <p:spPr>
          <a:xfrm>
            <a:off x="4988768" y="1326304"/>
            <a:ext cx="2239924" cy="1056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958454" y="88170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600778" y="1623562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20129" y="1623562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1311278" y="2393323"/>
                <a:ext cx="1544141" cy="781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/>
                        </a:rPr>
                        <m:t>𝑥</m:t>
                      </m:r>
                      <m:r>
                        <a:rPr lang="ru-RU" sz="2400">
                          <a:latin typeface="Cambria Math"/>
                        </a:rPr>
                        <m:t>+</m:t>
                      </m:r>
                      <m:r>
                        <a:rPr lang="ru-RU" sz="2400" i="1">
                          <a:latin typeface="Cambria Math"/>
                        </a:rPr>
                        <m:t>𝑦</m:t>
                      </m:r>
                      <m:r>
                        <a:rPr lang="ru-RU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</a:rPr>
                            <m:t>Р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278" y="2393323"/>
                <a:ext cx="1544141" cy="7813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6041398" y="3174691"/>
                <a:ext cx="2126769" cy="781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/>
                        </a:rPr>
                        <m:t>𝒔</m:t>
                      </m:r>
                      <m:r>
                        <a:rPr lang="ru-RU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</a:rPr>
                            <m:t>Р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2400" i="1">
                          <a:latin typeface="Cambria Math"/>
                        </a:rPr>
                        <m:t>⋅</m:t>
                      </m:r>
                      <m:r>
                        <a:rPr lang="ru-RU" sz="2400" i="1">
                          <a:latin typeface="Cambria Math"/>
                        </a:rPr>
                        <m:t>𝑥</m:t>
                      </m:r>
                      <m:r>
                        <a:rPr lang="ru-RU" sz="240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ru-RU" sz="240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398" y="3174691"/>
                <a:ext cx="2126769" cy="7813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1262479" y="1272318"/>
                <a:ext cx="16286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/>
                        </a:rPr>
                        <m:t>𝒔</m:t>
                      </m:r>
                      <m:r>
                        <a:rPr lang="ru-RU" sz="2400" b="0" i="1" smtClean="0">
                          <a:latin typeface="Cambria Math"/>
                        </a:rPr>
                        <m:t>=</m:t>
                      </m:r>
                      <m:r>
                        <a:rPr lang="ru-RU" sz="2400" b="0" i="1" smtClean="0">
                          <a:latin typeface="Cambria Math"/>
                        </a:rPr>
                        <m:t>𝑥</m:t>
                      </m:r>
                      <m:r>
                        <a:rPr lang="ru-RU" sz="2400" b="0" i="1" smtClean="0">
                          <a:latin typeface="Cambria Math"/>
                        </a:rPr>
                        <m:t>⋅</m:t>
                      </m:r>
                      <m:r>
                        <a:rPr lang="ru-RU" sz="2400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479" y="1272318"/>
                <a:ext cx="1628628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1709129" y="5135489"/>
                <a:ext cx="1001300" cy="781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</a:rPr>
                        <m:t>𝑥</m:t>
                      </m:r>
                      <m:r>
                        <a:rPr lang="ru-RU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Р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129" y="5135489"/>
                <a:ext cx="1001300" cy="78136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3394905" y="5170000"/>
                <a:ext cx="1005275" cy="781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</a:rPr>
                        <m:t>𝑦</m:t>
                      </m:r>
                      <m:r>
                        <a:rPr lang="ru-RU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</a:rPr>
                            <m:t>Р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905" y="5170000"/>
                <a:ext cx="1005275" cy="78136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5112943" y="5329851"/>
                <a:ext cx="1003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</a:rPr>
                        <m:t>𝑥</m:t>
                      </m:r>
                      <m:r>
                        <a:rPr lang="ru-RU" sz="2400">
                          <a:latin typeface="Cambria Math"/>
                        </a:rPr>
                        <m:t>=</m:t>
                      </m:r>
                      <m:r>
                        <a:rPr lang="ru-RU" sz="2400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943" y="5329851"/>
                <a:ext cx="1003352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1215620" y="5916857"/>
            <a:ext cx="7185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Максимальную площадь при заданном периметре имеет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7743" y="294526"/>
            <a:ext cx="7781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каких условиях прямоугольник с периметром Р ( постоянная величина) будет иметь максимальную площадь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5915270" y="4375778"/>
                <a:ext cx="1458797" cy="666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Р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200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2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ru-RU" sz="200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0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270" y="4375778"/>
                <a:ext cx="1458797" cy="66652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7876470" y="3972317"/>
                <a:ext cx="6030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>
                          <a:solidFill>
                            <a:prstClr val="black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470" y="3972317"/>
                <a:ext cx="603050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1409356" y="4375778"/>
                <a:ext cx="3820635" cy="622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b="1" i="1" smtClean="0">
                        <a:latin typeface="Cambria Math"/>
                      </a:rPr>
                      <m:t>𝒔</m:t>
                    </m:r>
                    <m:r>
                      <a:rPr lang="ru-RU" sz="2400" b="1" i="1" smtClean="0">
                        <a:latin typeface="Cambria Math"/>
                      </a:rPr>
                      <m:t>′</m:t>
                    </m:r>
                    <m:r>
                      <a:rPr lang="ru-RU" sz="2400">
                        <a:latin typeface="Cambria Math"/>
                      </a:rPr>
                      <m:t>=</m:t>
                    </m:r>
                    <m:r>
                      <a:rPr lang="ru-RU" sz="2400" b="0" i="0" smtClean="0">
                        <a:latin typeface="Cambria Math"/>
                      </a:rPr>
                      <m:t>( </m:t>
                    </m:r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</a:rPr>
                          <m:t>Р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2400" i="1">
                        <a:latin typeface="Cambria Math"/>
                      </a:rPr>
                      <m:t>⋅</m:t>
                    </m:r>
                    <m:r>
                      <a:rPr lang="ru-RU" sz="2400" i="1">
                        <a:latin typeface="Cambria Math"/>
                      </a:rPr>
                      <m:t>𝑥</m:t>
                    </m:r>
                    <m:r>
                      <a:rPr lang="ru-RU" sz="240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40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/>
                  <a:t>)′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Р</m:t>
                        </m:r>
                      </m:num>
                      <m:den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240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ru-RU" sz="2400" i="1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ru-RU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356" y="4375778"/>
                <a:ext cx="3820635" cy="622286"/>
              </a:xfrm>
              <a:prstGeom prst="rect">
                <a:avLst/>
              </a:prstGeom>
              <a:blipFill rotWithShape="1">
                <a:blip r:embed="rId14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3993077" y="4338559"/>
            <a:ext cx="1215401" cy="659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99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20" grpId="0" animBg="1"/>
      <p:bldP spid="21" grpId="0"/>
      <p:bldP spid="23" grpId="0"/>
      <p:bldP spid="24" grpId="0"/>
      <p:bldP spid="28" grpId="0"/>
      <p:bldP spid="30" grpId="0"/>
      <p:bldP spid="31" grpId="0"/>
      <p:bldP spid="29" grpId="0"/>
      <p:bldP spid="32" grpId="0"/>
      <p:bldP spid="33" grpId="0"/>
      <p:bldP spid="34" grpId="0"/>
      <p:bldP spid="37" grpId="0"/>
      <p:bldP spid="38" grpId="0"/>
      <p:bldP spid="35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496944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Хозяйственные постройки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287465" y="1268760"/>
            <a:ext cx="0" cy="11841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287465" y="2452906"/>
            <a:ext cx="21237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420334" y="1268760"/>
            <a:ext cx="0" cy="1184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86670" y="199124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44140" y="156934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151730" y="2044512"/>
                <a:ext cx="18791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smtClean="0">
                          <a:latin typeface="Cambria Math"/>
                        </a:rPr>
                        <m:t>2</m:t>
                      </m:r>
                      <m:r>
                        <a:rPr lang="ru-RU" sz="2400" i="1">
                          <a:latin typeface="Cambria Math"/>
                        </a:rPr>
                        <m:t>𝑥</m:t>
                      </m:r>
                      <m:r>
                        <a:rPr lang="ru-RU" sz="2400">
                          <a:latin typeface="Cambria Math"/>
                        </a:rPr>
                        <m:t>+</m:t>
                      </m:r>
                      <m:r>
                        <a:rPr lang="ru-RU" sz="2400" i="1">
                          <a:latin typeface="Cambria Math"/>
                        </a:rPr>
                        <m:t>𝑦</m:t>
                      </m:r>
                      <m:r>
                        <a:rPr lang="ru-RU" sz="2400">
                          <a:latin typeface="Cambria Math"/>
                        </a:rPr>
                        <m:t>=</m:t>
                      </m:r>
                      <m:r>
                        <a:rPr lang="ru-RU" sz="2400" b="0" i="0" smtClean="0">
                          <a:latin typeface="Cambria Math"/>
                        </a:rPr>
                        <m:t>24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730" y="2044512"/>
                <a:ext cx="1879169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151730" y="2645391"/>
                <a:ext cx="18791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</a:rPr>
                        <m:t>𝑦</m:t>
                      </m:r>
                      <m:r>
                        <a:rPr lang="ru-RU" sz="2400">
                          <a:latin typeface="Cambria Math"/>
                        </a:rPr>
                        <m:t>=</m:t>
                      </m:r>
                      <m:r>
                        <a:rPr lang="ru-RU" sz="2400" b="0" i="0" smtClean="0">
                          <a:latin typeface="Cambria Math"/>
                        </a:rPr>
                        <m:t>24</m:t>
                      </m:r>
                      <m:r>
                        <a:rPr lang="ru-RU" sz="2400">
                          <a:latin typeface="Cambria Math"/>
                        </a:rPr>
                        <m:t>−2</m:t>
                      </m:r>
                      <m:r>
                        <a:rPr lang="ru-RU" sz="24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730" y="2645391"/>
                <a:ext cx="1879169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096338" y="3279681"/>
                <a:ext cx="13756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>
                          <a:latin typeface="Cambria Math"/>
                        </a:rPr>
                        <m:t>𝑠</m:t>
                      </m:r>
                      <m:r>
                        <a:rPr lang="ru-RU" sz="2400" b="0" i="1">
                          <a:latin typeface="Cambria Math"/>
                        </a:rPr>
                        <m:t>=</m:t>
                      </m:r>
                      <m:r>
                        <a:rPr lang="ru-RU" sz="2400" b="0" i="1">
                          <a:latin typeface="Cambria Math"/>
                        </a:rPr>
                        <m:t>𝑥</m:t>
                      </m:r>
                      <m:r>
                        <a:rPr lang="ru-RU" sz="2400" b="0" i="1">
                          <a:latin typeface="Cambria Math"/>
                        </a:rPr>
                        <m:t>⋅</m:t>
                      </m:r>
                      <m:r>
                        <a:rPr lang="ru-RU" sz="2400" b="0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sz="2400" i="1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338" y="3279681"/>
                <a:ext cx="1375698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077821" y="3801346"/>
                <a:ext cx="21742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</a:rPr>
                        <m:t>𝑠</m:t>
                      </m:r>
                      <m:r>
                        <a:rPr lang="ru-RU" sz="2400">
                          <a:latin typeface="Cambria Math"/>
                        </a:rPr>
                        <m:t>=</m:t>
                      </m:r>
                      <m:r>
                        <a:rPr lang="ru-RU" sz="2400" b="0" i="1" smtClean="0">
                          <a:latin typeface="Cambria Math"/>
                        </a:rPr>
                        <m:t>24</m:t>
                      </m:r>
                      <m:r>
                        <a:rPr lang="ru-RU" sz="2400" i="1">
                          <a:latin typeface="Cambria Math"/>
                        </a:rPr>
                        <m:t>𝑥</m:t>
                      </m:r>
                      <m:r>
                        <a:rPr lang="ru-RU" sz="2400">
                          <a:latin typeface="Cambria Math"/>
                        </a:rPr>
                        <m:t>−2</m:t>
                      </m:r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ru-RU" sz="240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821" y="3801346"/>
                <a:ext cx="217425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077821" y="4386400"/>
                <a:ext cx="25226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ru-RU" sz="240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ru-RU" sz="2400">
                          <a:latin typeface="Cambria Math"/>
                        </a:rPr>
                        <m:t>=</m:t>
                      </m:r>
                      <m:r>
                        <a:rPr lang="ru-RU" sz="2400" b="0" i="0" smtClean="0">
                          <a:latin typeface="Cambria Math"/>
                        </a:rPr>
                        <m:t>24</m:t>
                      </m:r>
                      <m:r>
                        <a:rPr lang="ru-RU" sz="2400">
                          <a:latin typeface="Cambria Math"/>
                        </a:rPr>
                        <m:t>−4</m:t>
                      </m:r>
                      <m:r>
                        <a:rPr lang="ru-RU" sz="2400" i="1">
                          <a:latin typeface="Cambria Math"/>
                        </a:rPr>
                        <m:t>𝑥</m:t>
                      </m:r>
                      <m:r>
                        <a:rPr lang="ru-RU" sz="240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821" y="4386400"/>
                <a:ext cx="252261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094824" y="5014446"/>
                <a:ext cx="12048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ru-RU" sz="240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ru-RU" sz="2400" b="0" i="0" smtClean="0">
                        <a:solidFill>
                          <a:prstClr val="black"/>
                        </a:solidFill>
                        <a:latin typeface="Cambria Math"/>
                      </a:rPr>
                      <m:t>6</m:t>
                    </m:r>
                  </m:oMath>
                </a14:m>
                <a:r>
                  <a:rPr lang="ru-RU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  <a:endParaRPr lang="ru-RU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824" y="5014446"/>
                <a:ext cx="1204882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2000" r="-6091" b="-29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527832" y="5014446"/>
                <a:ext cx="13787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</a:rPr>
                      <m:t>𝑦</m:t>
                    </m:r>
                    <m:r>
                      <a:rPr lang="ru-RU" sz="2400">
                        <a:latin typeface="Cambria Math"/>
                      </a:rPr>
                      <m:t>=</m:t>
                    </m:r>
                    <m:r>
                      <a:rPr lang="ru-RU" sz="2400" b="0" i="0" smtClean="0">
                        <a:latin typeface="Cambria Math"/>
                      </a:rPr>
                      <m:t>12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832" y="5014446"/>
                <a:ext cx="1378775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327" t="-10667" r="-5310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1174541" y="5607093"/>
                <a:ext cx="14873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b="1" i="1" smtClean="0">
                        <a:latin typeface="Cambria Math"/>
                      </a:rPr>
                      <m:t>𝒔</m:t>
                    </m:r>
                    <m:r>
                      <a:rPr lang="ru-RU" sz="2400" b="1">
                        <a:latin typeface="Cambria Math"/>
                      </a:rPr>
                      <m:t>=</m:t>
                    </m:r>
                    <m:r>
                      <a:rPr lang="ru-RU" sz="2400" b="1" i="0" smtClean="0">
                        <a:latin typeface="Cambria Math"/>
                      </a:rPr>
                      <m:t>𝟕𝟐</m:t>
                    </m:r>
                  </m:oMath>
                </a14:m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м²</a:t>
                </a:r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541" y="5607093"/>
                <a:ext cx="1487330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10526" r="-491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6411206" y="156934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dirty="0"/>
          </a:p>
        </p:txBody>
      </p:sp>
      <p:pic>
        <p:nvPicPr>
          <p:cNvPr id="1028" name="Picture 4" descr="https://im0-tub-ru.yandex.net/i?id=d5505815b2b127b8d6c8584ae55b58cf&amp;n=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168" y="4184930"/>
            <a:ext cx="2697258" cy="212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4" name="Группа 1023"/>
          <p:cNvGrpSpPr/>
          <p:nvPr/>
        </p:nvGrpSpPr>
        <p:grpSpPr>
          <a:xfrm flipH="1" flipV="1">
            <a:off x="2472036" y="2876220"/>
            <a:ext cx="807730" cy="634293"/>
            <a:chOff x="683568" y="2281666"/>
            <a:chExt cx="1227293" cy="1162142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 flipH="1" flipV="1">
              <a:off x="683568" y="3443806"/>
              <a:ext cx="430204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683568" y="2937182"/>
              <a:ext cx="0" cy="5066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>
              <a:endCxn id="14" idx="3"/>
            </p:cNvCxnSpPr>
            <p:nvPr/>
          </p:nvCxnSpPr>
          <p:spPr>
            <a:xfrm flipV="1">
              <a:off x="683568" y="2281666"/>
              <a:ext cx="1227293" cy="6555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>
            <a:off x="635291" y="2876224"/>
            <a:ext cx="516439" cy="2452300"/>
            <a:chOff x="683568" y="1883175"/>
            <a:chExt cx="430366" cy="1689841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683568" y="3573016"/>
              <a:ext cx="3600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683568" y="2150431"/>
              <a:ext cx="0" cy="14225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>
              <a:endCxn id="13" idx="1"/>
            </p:cNvCxnSpPr>
            <p:nvPr/>
          </p:nvCxnSpPr>
          <p:spPr>
            <a:xfrm flipV="1">
              <a:off x="683568" y="1883175"/>
              <a:ext cx="430366" cy="26725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1832165" y="4386398"/>
            <a:ext cx="1768270" cy="523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0" name="TextBox 1029"/>
          <p:cNvSpPr txBox="1"/>
          <p:nvPr/>
        </p:nvSpPr>
        <p:spPr>
          <a:xfrm>
            <a:off x="3574722" y="2644453"/>
            <a:ext cx="50297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Фермер решил сделать из сетки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рабицы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прямоугольный загон для домашнего скота. В качестве одной из сторон загона он использовал хозяйственные постройки. При каких значениях сторон площадь будет максимальной, если длина сетки 24 метра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1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332656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каких значениях высоты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радиуса основания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цилиндрическая консервная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 будет иметь наименьшую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поверхности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заданном объеме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 л = 500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см³.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 на ее изготовление пойдет наименьшее количество жести.)</a:t>
            </a:r>
          </a:p>
        </p:txBody>
      </p:sp>
      <p:pic>
        <p:nvPicPr>
          <p:cNvPr id="2050" name="Picture 2" descr="http://fanday.ru/wp-content/uploads/2013/12/tincan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2005"/>
            <a:ext cx="1659325" cy="151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0480" y="1902316"/>
            <a:ext cx="2020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=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 л = 500 см³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583038" y="692696"/>
            <a:ext cx="831863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39552" y="692696"/>
            <a:ext cx="0" cy="1008112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71984" y="17382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2742" y="1012086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08094" y="2329156"/>
                <a:ext cx="2959977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/>
                        </a:rPr>
                        <m:t>𝒔</m:t>
                      </m:r>
                      <m:r>
                        <a:rPr lang="ru-RU" sz="2400" b="1">
                          <a:latin typeface="Cambria Math"/>
                        </a:rPr>
                        <m:t>=</m:t>
                      </m:r>
                      <m:r>
                        <a:rPr lang="ru-RU" sz="2400" b="1" i="1">
                          <a:latin typeface="Cambria Math"/>
                        </a:rPr>
                        <m:t>𝟐</m:t>
                      </m:r>
                      <m:r>
                        <a:rPr lang="ru-RU" sz="2400" b="1" i="1">
                          <a:latin typeface="Cambria Math"/>
                        </a:rPr>
                        <m:t>𝝅</m:t>
                      </m:r>
                      <m:sSup>
                        <m:sSupPr>
                          <m:ctrlPr>
                            <a:rPr lang="ru-RU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1" i="1">
                              <a:latin typeface="Cambria Math"/>
                            </a:rPr>
                            <m:t>𝑹</m:t>
                          </m:r>
                        </m:e>
                        <m:sup>
                          <m:r>
                            <a:rPr lang="ru-RU" sz="2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2400" b="1">
                          <a:latin typeface="Cambria Math"/>
                        </a:rPr>
                        <m:t>+</m:t>
                      </m:r>
                      <m:r>
                        <a:rPr lang="ru-RU" sz="2400" b="1" i="1">
                          <a:latin typeface="Cambria Math"/>
                        </a:rPr>
                        <m:t>𝟐</m:t>
                      </m:r>
                      <m:r>
                        <a:rPr lang="ru-RU" sz="2400" b="1" i="1">
                          <a:latin typeface="Cambria Math"/>
                        </a:rPr>
                        <m:t>𝝅</m:t>
                      </m:r>
                      <m:r>
                        <a:rPr lang="ru-RU" sz="2400" b="1" i="1">
                          <a:latin typeface="Cambria Math"/>
                        </a:rPr>
                        <m:t>𝑹</m:t>
                      </m:r>
                      <m:r>
                        <a:rPr lang="ru-RU" sz="2400" b="1">
                          <a:latin typeface="Cambria Math"/>
                        </a:rPr>
                        <m:t>⋅</m:t>
                      </m:r>
                      <m:r>
                        <a:rPr lang="ru-RU" sz="2400" b="1" i="1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94" y="2329156"/>
                <a:ext cx="2959977" cy="470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000633" y="2329156"/>
                <a:ext cx="1845312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>
                          <a:latin typeface="Cambria Math"/>
                        </a:rPr>
                        <m:t>𝑽</m:t>
                      </m:r>
                      <m:r>
                        <a:rPr lang="ru-RU" sz="2400" b="1">
                          <a:latin typeface="Cambria Math"/>
                        </a:rPr>
                        <m:t>=</m:t>
                      </m:r>
                      <m:r>
                        <a:rPr lang="ru-RU" sz="2400" b="1" i="1">
                          <a:latin typeface="Cambria Math"/>
                        </a:rPr>
                        <m:t>𝝅</m:t>
                      </m:r>
                      <m:sSup>
                        <m:sSupPr>
                          <m:ctrlPr>
                            <a:rPr lang="ru-RU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1" i="1">
                              <a:latin typeface="Cambria Math"/>
                            </a:rPr>
                            <m:t>𝑹</m:t>
                          </m:r>
                        </m:e>
                        <m:sup>
                          <m:r>
                            <a:rPr lang="ru-RU" sz="2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2400" b="1">
                          <a:latin typeface="Cambria Math"/>
                        </a:rPr>
                        <m:t>⋅</m:t>
                      </m:r>
                      <m:r>
                        <a:rPr lang="ru-RU" sz="2400" b="1" i="1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633" y="2329156"/>
                <a:ext cx="1845312" cy="470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473655" y="2168117"/>
                <a:ext cx="1367106" cy="783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/>
                        </a:rPr>
                        <m:t>h</m:t>
                      </m:r>
                      <m:r>
                        <a:rPr lang="ru-RU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ru-RU" sz="24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655" y="2168117"/>
                <a:ext cx="1367106" cy="7837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255393" y="3067276"/>
                <a:ext cx="3192477" cy="783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/>
                        </a:rPr>
                        <m:t>𝑠</m:t>
                      </m:r>
                      <m:r>
                        <a:rPr lang="ru-RU" sz="2400">
                          <a:latin typeface="Cambria Math"/>
                        </a:rPr>
                        <m:t>=2</m:t>
                      </m:r>
                      <m:r>
                        <a:rPr lang="ru-RU" sz="2400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ru-RU" sz="24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400">
                          <a:latin typeface="Cambria Math"/>
                        </a:rPr>
                        <m:t>+2</m:t>
                      </m:r>
                      <m:r>
                        <a:rPr lang="ru-RU" sz="2400" i="1">
                          <a:latin typeface="Cambria Math"/>
                        </a:rPr>
                        <m:t>𝜋</m:t>
                      </m:r>
                      <m:r>
                        <a:rPr lang="ru-RU" sz="2400" i="1">
                          <a:latin typeface="Cambria Math"/>
                        </a:rPr>
                        <m:t>𝑅</m:t>
                      </m:r>
                      <m:r>
                        <a:rPr lang="ru-RU" sz="2400">
                          <a:latin typeface="Cambria Math"/>
                        </a:rPr>
                        <m:t>⋅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ru-RU" sz="24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93" y="3067276"/>
                <a:ext cx="3192477" cy="7837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636370" y="3067276"/>
                <a:ext cx="224728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/>
                        </a:rPr>
                        <m:t>𝑠</m:t>
                      </m:r>
                      <m:r>
                        <a:rPr lang="ru-RU" sz="2400">
                          <a:latin typeface="Cambria Math"/>
                        </a:rPr>
                        <m:t>=2</m:t>
                      </m:r>
                      <m:r>
                        <a:rPr lang="ru-RU" sz="2400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ru-RU" sz="24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40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>
                              <a:latin typeface="Cambria Math"/>
                            </a:rPr>
                            <m:t>2</m:t>
                          </m:r>
                          <m:r>
                            <a:rPr lang="ru-RU" sz="2400" i="1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370" y="3067276"/>
                <a:ext cx="2247282" cy="7838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6388082" y="3134886"/>
                <a:ext cx="2232376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ru-RU" sz="24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sz="2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/>
                          <a:ea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ru-RU" sz="2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</m:t>
                      </m:r>
                      <m:r>
                        <a:rPr lang="ru-RU" sz="2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ru-RU" sz="24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sSup>
                            <m:sSupPr>
                              <m:ctrlPr>
                                <a:rPr lang="ru-RU" sz="24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e>
                            <m:sup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082" y="3134886"/>
                <a:ext cx="2232376" cy="78380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428438" y="4051400"/>
                <a:ext cx="2016225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/>
                          <a:ea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ru-RU" sz="24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</m:t>
                      </m:r>
                      <m:r>
                        <a:rPr lang="en-US" sz="2400" b="0" i="0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ru-RU" sz="24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sSup>
                            <m:sSupPr>
                              <m:ctrlPr>
                                <a:rPr lang="ru-RU" sz="24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e>
                            <m:sup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438" y="4051400"/>
                <a:ext cx="2016225" cy="78380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5613220" y="4051400"/>
                <a:ext cx="2016225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0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ru-RU" sz="24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ru-RU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</m:oMath>
                  </m:oMathPara>
                </a14:m>
                <a:endParaRPr lang="ru-RU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220" y="4051400"/>
                <a:ext cx="2016225" cy="78380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23615" y="4948508"/>
                <a:ext cx="1152175" cy="84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num>
                          <m:den>
                            <m: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den>
                        </m:f>
                      </m:e>
                    </m:rad>
                  </m:oMath>
                </a14:m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15" y="4948508"/>
                <a:ext cx="1152175" cy="843885"/>
              </a:xfrm>
              <a:prstGeom prst="rect">
                <a:avLst/>
              </a:prstGeom>
              <a:blipFill rotWithShape="1">
                <a:blip r:embed="rId11"/>
                <a:stretch>
                  <a:fillRect l="-79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1597824" y="4966154"/>
                <a:ext cx="1533454" cy="843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500</m:t>
                            </m:r>
                          </m:num>
                          <m:den>
                            <m: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u-RU" sz="2400" b="0" i="0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ru-RU" sz="2400" b="0" i="0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0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ru-RU" sz="2400" b="0" i="0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0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14</m:t>
                            </m:r>
                          </m:den>
                        </m:f>
                      </m:e>
                    </m:rad>
                  </m:oMath>
                </a14:m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824" y="4966154"/>
                <a:ext cx="1533454" cy="84388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5129468" y="5079678"/>
                <a:ext cx="1258614" cy="6168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</a:rPr>
                      <m:t>h</m:t>
                    </m:r>
                    <m:r>
                      <a:rPr lang="ru-RU" sz="24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ru-R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ru-RU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400" dirty="0" smtClean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468" y="5079678"/>
                <a:ext cx="1258614" cy="61683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>
            <a:off x="3131278" y="5157264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4,3 см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6259513" y="5079678"/>
                <a:ext cx="1536190" cy="650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500</m:t>
                        </m:r>
                      </m:num>
                      <m:den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3,14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∙4,3</m:t>
                            </m:r>
                          </m:e>
                          <m:sup>
                            <m:r>
                              <a:rPr lang="ru-RU" sz="24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400" dirty="0" smtClean="0">
                    <a:solidFill>
                      <a:prstClr val="black"/>
                    </a:solidFill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513" y="5079678"/>
                <a:ext cx="1536190" cy="65017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Прямоугольник 27"/>
          <p:cNvSpPr/>
          <p:nvPr/>
        </p:nvSpPr>
        <p:spPr>
          <a:xfrm>
            <a:off x="7652255" y="5173934"/>
            <a:ext cx="1362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8,6 см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3333" y="6046649"/>
            <a:ext cx="8107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Цилиндрическая банка 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минимальную площадь поверхности 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при заданном объеме, если ее высота равна диаметру.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1020310" y="4132159"/>
                <a:ext cx="1968355" cy="622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ru-R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ru-R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ru-RU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</m:num>
                      <m:den>
                        <m:sSup>
                          <m:sSupPr>
                            <m:ctrlPr>
                              <a:rPr lang="ru-RU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  </a:t>
                </a:r>
                <a:endParaRPr lang="ru-RU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310" y="4132159"/>
                <a:ext cx="1968355" cy="622286"/>
              </a:xfrm>
              <a:prstGeom prst="rect">
                <a:avLst/>
              </a:prstGeom>
              <a:blipFill rotWithShape="1">
                <a:blip r:embed="rId15"/>
                <a:stretch>
                  <a:fillRect r="-8050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7157208" y="3205352"/>
            <a:ext cx="1368152" cy="7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/>
          <p:cNvGrpSpPr/>
          <p:nvPr/>
        </p:nvGrpSpPr>
        <p:grpSpPr>
          <a:xfrm rot="16200000">
            <a:off x="4807950" y="1138474"/>
            <a:ext cx="273503" cy="3353264"/>
            <a:chOff x="746644" y="1556595"/>
            <a:chExt cx="227921" cy="3267713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 rot="5400000">
              <a:off x="810270" y="4760681"/>
              <a:ext cx="1" cy="1272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5400000" flipH="1">
              <a:off x="-539846" y="3537815"/>
              <a:ext cx="2572983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 rot="5400000" flipH="1" flipV="1">
              <a:off x="509262" y="1793977"/>
              <a:ext cx="702686" cy="2279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038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  <p:bldP spid="17" grpId="0"/>
      <p:bldP spid="19" grpId="0"/>
      <p:bldP spid="6" grpId="0"/>
      <p:bldP spid="25" grpId="0"/>
      <p:bldP spid="26" grpId="0"/>
      <p:bldP spid="24" grpId="0"/>
      <p:bldP spid="27" grpId="0"/>
      <p:bldP spid="28" grpId="0"/>
      <p:bldP spid="4" grpId="0"/>
      <p:bldP spid="29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usiness-post.ru/wp-content/uploads/2018/03/e06f75c67d376fb0fbbf3f9a97650e4b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58"/>
            <a:ext cx="9144000" cy="68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6914" y="1268760"/>
            <a:ext cx="859017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за  работу 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уроке !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49795" y="5085184"/>
            <a:ext cx="33703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Кузнецова Лариса Георгиевна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Кельчиюрская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А.Ф.Сметанина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Коми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4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1846" y="164646"/>
            <a:ext cx="5505328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b="1" dirty="0"/>
              <a:t>Производная функции </a:t>
            </a:r>
            <a:r>
              <a:rPr lang="ru-RU" b="1" dirty="0" smtClean="0"/>
              <a:t>- это </a:t>
            </a:r>
            <a:r>
              <a:rPr lang="ru-RU" b="1" dirty="0"/>
              <a:t>отношение приращения функции к приращению аргумента при бесконечно малом </a:t>
            </a:r>
            <a:r>
              <a:rPr lang="ru-RU" b="1" dirty="0" smtClean="0"/>
              <a:t>приращении</a:t>
            </a:r>
            <a:r>
              <a:rPr lang="ru-RU" b="1" dirty="0"/>
              <a:t> аргумента.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47174" y="303145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Приращением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математике называют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 (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3494278" y="1352167"/>
            <a:ext cx="4690647" cy="3513556"/>
          </a:xfrm>
          <a:custGeom>
            <a:avLst/>
            <a:gdLst>
              <a:gd name="connsiteX0" fmla="*/ 0 w 2480473"/>
              <a:gd name="connsiteY0" fmla="*/ 2695228 h 2777979"/>
              <a:gd name="connsiteX1" fmla="*/ 446314 w 2480473"/>
              <a:gd name="connsiteY1" fmla="*/ 844657 h 2777979"/>
              <a:gd name="connsiteX2" fmla="*/ 881742 w 2480473"/>
              <a:gd name="connsiteY2" fmla="*/ 115314 h 2777979"/>
              <a:gd name="connsiteX3" fmla="*/ 1458685 w 2480473"/>
              <a:gd name="connsiteY3" fmla="*/ 60885 h 2777979"/>
              <a:gd name="connsiteX4" fmla="*/ 1894114 w 2480473"/>
              <a:gd name="connsiteY4" fmla="*/ 703143 h 2777979"/>
              <a:gd name="connsiteX5" fmla="*/ 2242457 w 2480473"/>
              <a:gd name="connsiteY5" fmla="*/ 1628428 h 2777979"/>
              <a:gd name="connsiteX6" fmla="*/ 2460171 w 2480473"/>
              <a:gd name="connsiteY6" fmla="*/ 2695228 h 2777979"/>
              <a:gd name="connsiteX7" fmla="*/ 2471057 w 2480473"/>
              <a:gd name="connsiteY7" fmla="*/ 2706114 h 2777979"/>
              <a:gd name="connsiteX8" fmla="*/ 2460171 w 2480473"/>
              <a:gd name="connsiteY8" fmla="*/ 2695228 h 2777979"/>
              <a:gd name="connsiteX0" fmla="*/ 0 w 2474467"/>
              <a:gd name="connsiteY0" fmla="*/ 2695228 h 2791251"/>
              <a:gd name="connsiteX1" fmla="*/ 446314 w 2474467"/>
              <a:gd name="connsiteY1" fmla="*/ 844657 h 2791251"/>
              <a:gd name="connsiteX2" fmla="*/ 881742 w 2474467"/>
              <a:gd name="connsiteY2" fmla="*/ 115314 h 2791251"/>
              <a:gd name="connsiteX3" fmla="*/ 1458685 w 2474467"/>
              <a:gd name="connsiteY3" fmla="*/ 60885 h 2791251"/>
              <a:gd name="connsiteX4" fmla="*/ 1894114 w 2474467"/>
              <a:gd name="connsiteY4" fmla="*/ 703143 h 2791251"/>
              <a:gd name="connsiteX5" fmla="*/ 2242457 w 2474467"/>
              <a:gd name="connsiteY5" fmla="*/ 1628428 h 2791251"/>
              <a:gd name="connsiteX6" fmla="*/ 2460171 w 2474467"/>
              <a:gd name="connsiteY6" fmla="*/ 2695228 h 2791251"/>
              <a:gd name="connsiteX7" fmla="*/ 2455465 w 2474467"/>
              <a:gd name="connsiteY7" fmla="*/ 2741773 h 2791251"/>
              <a:gd name="connsiteX8" fmla="*/ 2471057 w 2474467"/>
              <a:gd name="connsiteY8" fmla="*/ 2706114 h 2791251"/>
              <a:gd name="connsiteX9" fmla="*/ 2460171 w 2474467"/>
              <a:gd name="connsiteY9" fmla="*/ 2695228 h 2791251"/>
              <a:gd name="connsiteX0" fmla="*/ 0 w 2474467"/>
              <a:gd name="connsiteY0" fmla="*/ 2695228 h 2767330"/>
              <a:gd name="connsiteX1" fmla="*/ 446314 w 2474467"/>
              <a:gd name="connsiteY1" fmla="*/ 844657 h 2767330"/>
              <a:gd name="connsiteX2" fmla="*/ 881742 w 2474467"/>
              <a:gd name="connsiteY2" fmla="*/ 115314 h 2767330"/>
              <a:gd name="connsiteX3" fmla="*/ 1458685 w 2474467"/>
              <a:gd name="connsiteY3" fmla="*/ 60885 h 2767330"/>
              <a:gd name="connsiteX4" fmla="*/ 1894114 w 2474467"/>
              <a:gd name="connsiteY4" fmla="*/ 703143 h 2767330"/>
              <a:gd name="connsiteX5" fmla="*/ 2242457 w 2474467"/>
              <a:gd name="connsiteY5" fmla="*/ 1628428 h 2767330"/>
              <a:gd name="connsiteX6" fmla="*/ 2460171 w 2474467"/>
              <a:gd name="connsiteY6" fmla="*/ 2695228 h 2767330"/>
              <a:gd name="connsiteX7" fmla="*/ 2455465 w 2474467"/>
              <a:gd name="connsiteY7" fmla="*/ 2674516 h 2767330"/>
              <a:gd name="connsiteX8" fmla="*/ 2471057 w 2474467"/>
              <a:gd name="connsiteY8" fmla="*/ 2706114 h 2767330"/>
              <a:gd name="connsiteX9" fmla="*/ 2460171 w 2474467"/>
              <a:gd name="connsiteY9" fmla="*/ 2695228 h 2767330"/>
              <a:gd name="connsiteX0" fmla="*/ 0 w 2474467"/>
              <a:gd name="connsiteY0" fmla="*/ 2695228 h 2767330"/>
              <a:gd name="connsiteX1" fmla="*/ 446314 w 2474467"/>
              <a:gd name="connsiteY1" fmla="*/ 844657 h 2767330"/>
              <a:gd name="connsiteX2" fmla="*/ 881742 w 2474467"/>
              <a:gd name="connsiteY2" fmla="*/ 115314 h 2767330"/>
              <a:gd name="connsiteX3" fmla="*/ 1458685 w 2474467"/>
              <a:gd name="connsiteY3" fmla="*/ 60885 h 2767330"/>
              <a:gd name="connsiteX4" fmla="*/ 1894114 w 2474467"/>
              <a:gd name="connsiteY4" fmla="*/ 703143 h 2767330"/>
              <a:gd name="connsiteX5" fmla="*/ 2242457 w 2474467"/>
              <a:gd name="connsiteY5" fmla="*/ 1628428 h 2767330"/>
              <a:gd name="connsiteX6" fmla="*/ 2460171 w 2474467"/>
              <a:gd name="connsiteY6" fmla="*/ 2695228 h 2767330"/>
              <a:gd name="connsiteX7" fmla="*/ 2455465 w 2474467"/>
              <a:gd name="connsiteY7" fmla="*/ 2674516 h 2767330"/>
              <a:gd name="connsiteX8" fmla="*/ 2471057 w 2474467"/>
              <a:gd name="connsiteY8" fmla="*/ 2706114 h 2767330"/>
              <a:gd name="connsiteX9" fmla="*/ 2460171 w 2474467"/>
              <a:gd name="connsiteY9" fmla="*/ 2695228 h 2767330"/>
              <a:gd name="connsiteX0" fmla="*/ 0 w 2474467"/>
              <a:gd name="connsiteY0" fmla="*/ 2695228 h 2767330"/>
              <a:gd name="connsiteX1" fmla="*/ 446314 w 2474467"/>
              <a:gd name="connsiteY1" fmla="*/ 844657 h 2767330"/>
              <a:gd name="connsiteX2" fmla="*/ 881742 w 2474467"/>
              <a:gd name="connsiteY2" fmla="*/ 115314 h 2767330"/>
              <a:gd name="connsiteX3" fmla="*/ 1458685 w 2474467"/>
              <a:gd name="connsiteY3" fmla="*/ 60885 h 2767330"/>
              <a:gd name="connsiteX4" fmla="*/ 1894114 w 2474467"/>
              <a:gd name="connsiteY4" fmla="*/ 703143 h 2767330"/>
              <a:gd name="connsiteX5" fmla="*/ 2242457 w 2474467"/>
              <a:gd name="connsiteY5" fmla="*/ 1628428 h 2767330"/>
              <a:gd name="connsiteX6" fmla="*/ 2460171 w 2474467"/>
              <a:gd name="connsiteY6" fmla="*/ 2695228 h 2767330"/>
              <a:gd name="connsiteX7" fmla="*/ 2455465 w 2474467"/>
              <a:gd name="connsiteY7" fmla="*/ 2674516 h 2767330"/>
              <a:gd name="connsiteX8" fmla="*/ 2471057 w 2474467"/>
              <a:gd name="connsiteY8" fmla="*/ 2706114 h 2767330"/>
              <a:gd name="connsiteX0" fmla="*/ 0 w 2474467"/>
              <a:gd name="connsiteY0" fmla="*/ 2695228 h 2767330"/>
              <a:gd name="connsiteX1" fmla="*/ 446314 w 2474467"/>
              <a:gd name="connsiteY1" fmla="*/ 844657 h 2767330"/>
              <a:gd name="connsiteX2" fmla="*/ 881742 w 2474467"/>
              <a:gd name="connsiteY2" fmla="*/ 115314 h 2767330"/>
              <a:gd name="connsiteX3" fmla="*/ 1458685 w 2474467"/>
              <a:gd name="connsiteY3" fmla="*/ 60885 h 2767330"/>
              <a:gd name="connsiteX4" fmla="*/ 1894114 w 2474467"/>
              <a:gd name="connsiteY4" fmla="*/ 703143 h 2767330"/>
              <a:gd name="connsiteX5" fmla="*/ 2242457 w 2474467"/>
              <a:gd name="connsiteY5" fmla="*/ 1628428 h 2767330"/>
              <a:gd name="connsiteX6" fmla="*/ 2460171 w 2474467"/>
              <a:gd name="connsiteY6" fmla="*/ 2695228 h 2767330"/>
              <a:gd name="connsiteX7" fmla="*/ 2455465 w 2474467"/>
              <a:gd name="connsiteY7" fmla="*/ 2674516 h 2767330"/>
              <a:gd name="connsiteX8" fmla="*/ 2471057 w 2474467"/>
              <a:gd name="connsiteY8" fmla="*/ 2706115 h 2767330"/>
              <a:gd name="connsiteX0" fmla="*/ 0 w 2474467"/>
              <a:gd name="connsiteY0" fmla="*/ 2695228 h 2767330"/>
              <a:gd name="connsiteX1" fmla="*/ 446314 w 2474467"/>
              <a:gd name="connsiteY1" fmla="*/ 844657 h 2767330"/>
              <a:gd name="connsiteX2" fmla="*/ 881742 w 2474467"/>
              <a:gd name="connsiteY2" fmla="*/ 115314 h 2767330"/>
              <a:gd name="connsiteX3" fmla="*/ 1458685 w 2474467"/>
              <a:gd name="connsiteY3" fmla="*/ 60885 h 2767330"/>
              <a:gd name="connsiteX4" fmla="*/ 1894114 w 2474467"/>
              <a:gd name="connsiteY4" fmla="*/ 703143 h 2767330"/>
              <a:gd name="connsiteX5" fmla="*/ 2242457 w 2474467"/>
              <a:gd name="connsiteY5" fmla="*/ 1628428 h 2767330"/>
              <a:gd name="connsiteX6" fmla="*/ 2460171 w 2474467"/>
              <a:gd name="connsiteY6" fmla="*/ 2695228 h 2767330"/>
              <a:gd name="connsiteX7" fmla="*/ 2455465 w 2474467"/>
              <a:gd name="connsiteY7" fmla="*/ 2674516 h 2767330"/>
              <a:gd name="connsiteX8" fmla="*/ 2471057 w 2474467"/>
              <a:gd name="connsiteY8" fmla="*/ 2706116 h 2767330"/>
              <a:gd name="connsiteX0" fmla="*/ 0 w 2474467"/>
              <a:gd name="connsiteY0" fmla="*/ 2695228 h 2767330"/>
              <a:gd name="connsiteX1" fmla="*/ 446314 w 2474467"/>
              <a:gd name="connsiteY1" fmla="*/ 844657 h 2767330"/>
              <a:gd name="connsiteX2" fmla="*/ 881742 w 2474467"/>
              <a:gd name="connsiteY2" fmla="*/ 115314 h 2767330"/>
              <a:gd name="connsiteX3" fmla="*/ 1458685 w 2474467"/>
              <a:gd name="connsiteY3" fmla="*/ 60885 h 2767330"/>
              <a:gd name="connsiteX4" fmla="*/ 1894114 w 2474467"/>
              <a:gd name="connsiteY4" fmla="*/ 703143 h 2767330"/>
              <a:gd name="connsiteX5" fmla="*/ 2242457 w 2474467"/>
              <a:gd name="connsiteY5" fmla="*/ 1628428 h 2767330"/>
              <a:gd name="connsiteX6" fmla="*/ 2460171 w 2474467"/>
              <a:gd name="connsiteY6" fmla="*/ 2695228 h 2767330"/>
              <a:gd name="connsiteX7" fmla="*/ 2455465 w 2474467"/>
              <a:gd name="connsiteY7" fmla="*/ 2674516 h 2767330"/>
              <a:gd name="connsiteX8" fmla="*/ 2471057 w 2474467"/>
              <a:gd name="connsiteY8" fmla="*/ 2706116 h 2767330"/>
              <a:gd name="connsiteX0" fmla="*/ 0 w 2474467"/>
              <a:gd name="connsiteY0" fmla="*/ 2695228 h 2767330"/>
              <a:gd name="connsiteX1" fmla="*/ 446314 w 2474467"/>
              <a:gd name="connsiteY1" fmla="*/ 844657 h 2767330"/>
              <a:gd name="connsiteX2" fmla="*/ 881742 w 2474467"/>
              <a:gd name="connsiteY2" fmla="*/ 115314 h 2767330"/>
              <a:gd name="connsiteX3" fmla="*/ 1458685 w 2474467"/>
              <a:gd name="connsiteY3" fmla="*/ 60885 h 2767330"/>
              <a:gd name="connsiteX4" fmla="*/ 1894114 w 2474467"/>
              <a:gd name="connsiteY4" fmla="*/ 703143 h 2767330"/>
              <a:gd name="connsiteX5" fmla="*/ 2242457 w 2474467"/>
              <a:gd name="connsiteY5" fmla="*/ 1628428 h 2767330"/>
              <a:gd name="connsiteX6" fmla="*/ 2460171 w 2474467"/>
              <a:gd name="connsiteY6" fmla="*/ 2695228 h 2767330"/>
              <a:gd name="connsiteX7" fmla="*/ 2455465 w 2474467"/>
              <a:gd name="connsiteY7" fmla="*/ 2674516 h 2767330"/>
              <a:gd name="connsiteX0" fmla="*/ 0 w 2474467"/>
              <a:gd name="connsiteY0" fmla="*/ 2773695 h 2773695"/>
              <a:gd name="connsiteX1" fmla="*/ 446314 w 2474467"/>
              <a:gd name="connsiteY1" fmla="*/ 844657 h 2773695"/>
              <a:gd name="connsiteX2" fmla="*/ 881742 w 2474467"/>
              <a:gd name="connsiteY2" fmla="*/ 115314 h 2773695"/>
              <a:gd name="connsiteX3" fmla="*/ 1458685 w 2474467"/>
              <a:gd name="connsiteY3" fmla="*/ 60885 h 2773695"/>
              <a:gd name="connsiteX4" fmla="*/ 1894114 w 2474467"/>
              <a:gd name="connsiteY4" fmla="*/ 703143 h 2773695"/>
              <a:gd name="connsiteX5" fmla="*/ 2242457 w 2474467"/>
              <a:gd name="connsiteY5" fmla="*/ 1628428 h 2773695"/>
              <a:gd name="connsiteX6" fmla="*/ 2460171 w 2474467"/>
              <a:gd name="connsiteY6" fmla="*/ 2695228 h 2773695"/>
              <a:gd name="connsiteX7" fmla="*/ 2455465 w 2474467"/>
              <a:gd name="connsiteY7" fmla="*/ 2674516 h 2773695"/>
              <a:gd name="connsiteX0" fmla="*/ 0 w 2474467"/>
              <a:gd name="connsiteY0" fmla="*/ 2773695 h 2773695"/>
              <a:gd name="connsiteX1" fmla="*/ 228646 w 2474467"/>
              <a:gd name="connsiteY1" fmla="*/ 1699286 h 2773695"/>
              <a:gd name="connsiteX2" fmla="*/ 446314 w 2474467"/>
              <a:gd name="connsiteY2" fmla="*/ 844657 h 2773695"/>
              <a:gd name="connsiteX3" fmla="*/ 881742 w 2474467"/>
              <a:gd name="connsiteY3" fmla="*/ 115314 h 2773695"/>
              <a:gd name="connsiteX4" fmla="*/ 1458685 w 2474467"/>
              <a:gd name="connsiteY4" fmla="*/ 60885 h 2773695"/>
              <a:gd name="connsiteX5" fmla="*/ 1894114 w 2474467"/>
              <a:gd name="connsiteY5" fmla="*/ 703143 h 2773695"/>
              <a:gd name="connsiteX6" fmla="*/ 2242457 w 2474467"/>
              <a:gd name="connsiteY6" fmla="*/ 1628428 h 2773695"/>
              <a:gd name="connsiteX7" fmla="*/ 2460171 w 2474467"/>
              <a:gd name="connsiteY7" fmla="*/ 2695228 h 2773695"/>
              <a:gd name="connsiteX8" fmla="*/ 2455465 w 2474467"/>
              <a:gd name="connsiteY8" fmla="*/ 2674516 h 2773695"/>
              <a:gd name="connsiteX0" fmla="*/ 0 w 2474467"/>
              <a:gd name="connsiteY0" fmla="*/ 2773695 h 2773695"/>
              <a:gd name="connsiteX1" fmla="*/ 228646 w 2474467"/>
              <a:gd name="connsiteY1" fmla="*/ 1531143 h 2773695"/>
              <a:gd name="connsiteX2" fmla="*/ 446314 w 2474467"/>
              <a:gd name="connsiteY2" fmla="*/ 844657 h 2773695"/>
              <a:gd name="connsiteX3" fmla="*/ 881742 w 2474467"/>
              <a:gd name="connsiteY3" fmla="*/ 115314 h 2773695"/>
              <a:gd name="connsiteX4" fmla="*/ 1458685 w 2474467"/>
              <a:gd name="connsiteY4" fmla="*/ 60885 h 2773695"/>
              <a:gd name="connsiteX5" fmla="*/ 1894114 w 2474467"/>
              <a:gd name="connsiteY5" fmla="*/ 703143 h 2773695"/>
              <a:gd name="connsiteX6" fmla="*/ 2242457 w 2474467"/>
              <a:gd name="connsiteY6" fmla="*/ 1628428 h 2773695"/>
              <a:gd name="connsiteX7" fmla="*/ 2460171 w 2474467"/>
              <a:gd name="connsiteY7" fmla="*/ 2695228 h 2773695"/>
              <a:gd name="connsiteX8" fmla="*/ 2455465 w 2474467"/>
              <a:gd name="connsiteY8" fmla="*/ 2674516 h 2773695"/>
              <a:gd name="connsiteX0" fmla="*/ 0 w 2474467"/>
              <a:gd name="connsiteY0" fmla="*/ 2759774 h 2759774"/>
              <a:gd name="connsiteX1" fmla="*/ 228646 w 2474467"/>
              <a:gd name="connsiteY1" fmla="*/ 1517222 h 2759774"/>
              <a:gd name="connsiteX2" fmla="*/ 446314 w 2474467"/>
              <a:gd name="connsiteY2" fmla="*/ 830736 h 2759774"/>
              <a:gd name="connsiteX3" fmla="*/ 576587 w 2474467"/>
              <a:gd name="connsiteY3" fmla="*/ 519573 h 2759774"/>
              <a:gd name="connsiteX4" fmla="*/ 881742 w 2474467"/>
              <a:gd name="connsiteY4" fmla="*/ 101393 h 2759774"/>
              <a:gd name="connsiteX5" fmla="*/ 1458685 w 2474467"/>
              <a:gd name="connsiteY5" fmla="*/ 46964 h 2759774"/>
              <a:gd name="connsiteX6" fmla="*/ 1894114 w 2474467"/>
              <a:gd name="connsiteY6" fmla="*/ 689222 h 2759774"/>
              <a:gd name="connsiteX7" fmla="*/ 2242457 w 2474467"/>
              <a:gd name="connsiteY7" fmla="*/ 1614507 h 2759774"/>
              <a:gd name="connsiteX8" fmla="*/ 2460171 w 2474467"/>
              <a:gd name="connsiteY8" fmla="*/ 2681307 h 2759774"/>
              <a:gd name="connsiteX9" fmla="*/ 2455465 w 2474467"/>
              <a:gd name="connsiteY9" fmla="*/ 2660595 h 2759774"/>
              <a:gd name="connsiteX0" fmla="*/ 0 w 2474467"/>
              <a:gd name="connsiteY0" fmla="*/ 2783718 h 2783718"/>
              <a:gd name="connsiteX1" fmla="*/ 228646 w 2474467"/>
              <a:gd name="connsiteY1" fmla="*/ 1541166 h 2783718"/>
              <a:gd name="connsiteX2" fmla="*/ 446314 w 2474467"/>
              <a:gd name="connsiteY2" fmla="*/ 854680 h 2783718"/>
              <a:gd name="connsiteX3" fmla="*/ 576587 w 2474467"/>
              <a:gd name="connsiteY3" fmla="*/ 543517 h 2783718"/>
              <a:gd name="connsiteX4" fmla="*/ 911567 w 2474467"/>
              <a:gd name="connsiteY4" fmla="*/ 69290 h 2783718"/>
              <a:gd name="connsiteX5" fmla="*/ 1458685 w 2474467"/>
              <a:gd name="connsiteY5" fmla="*/ 70908 h 2783718"/>
              <a:gd name="connsiteX6" fmla="*/ 1894114 w 2474467"/>
              <a:gd name="connsiteY6" fmla="*/ 713166 h 2783718"/>
              <a:gd name="connsiteX7" fmla="*/ 2242457 w 2474467"/>
              <a:gd name="connsiteY7" fmla="*/ 1638451 h 2783718"/>
              <a:gd name="connsiteX8" fmla="*/ 2460171 w 2474467"/>
              <a:gd name="connsiteY8" fmla="*/ 2705251 h 2783718"/>
              <a:gd name="connsiteX9" fmla="*/ 2455465 w 2474467"/>
              <a:gd name="connsiteY9" fmla="*/ 2684539 h 2783718"/>
              <a:gd name="connsiteX0" fmla="*/ 0 w 2474467"/>
              <a:gd name="connsiteY0" fmla="*/ 2783718 h 2783718"/>
              <a:gd name="connsiteX1" fmla="*/ 238588 w 2474467"/>
              <a:gd name="connsiteY1" fmla="*/ 1563585 h 2783718"/>
              <a:gd name="connsiteX2" fmla="*/ 446314 w 2474467"/>
              <a:gd name="connsiteY2" fmla="*/ 854680 h 2783718"/>
              <a:gd name="connsiteX3" fmla="*/ 576587 w 2474467"/>
              <a:gd name="connsiteY3" fmla="*/ 543517 h 2783718"/>
              <a:gd name="connsiteX4" fmla="*/ 911567 w 2474467"/>
              <a:gd name="connsiteY4" fmla="*/ 69290 h 2783718"/>
              <a:gd name="connsiteX5" fmla="*/ 1458685 w 2474467"/>
              <a:gd name="connsiteY5" fmla="*/ 70908 h 2783718"/>
              <a:gd name="connsiteX6" fmla="*/ 1894114 w 2474467"/>
              <a:gd name="connsiteY6" fmla="*/ 713166 h 2783718"/>
              <a:gd name="connsiteX7" fmla="*/ 2242457 w 2474467"/>
              <a:gd name="connsiteY7" fmla="*/ 1638451 h 2783718"/>
              <a:gd name="connsiteX8" fmla="*/ 2460171 w 2474467"/>
              <a:gd name="connsiteY8" fmla="*/ 2705251 h 2783718"/>
              <a:gd name="connsiteX9" fmla="*/ 2455465 w 2474467"/>
              <a:gd name="connsiteY9" fmla="*/ 2684539 h 2783718"/>
              <a:gd name="connsiteX0" fmla="*/ 0 w 2475198"/>
              <a:gd name="connsiteY0" fmla="*/ 2783718 h 2783718"/>
              <a:gd name="connsiteX1" fmla="*/ 238588 w 2475198"/>
              <a:gd name="connsiteY1" fmla="*/ 1563585 h 2783718"/>
              <a:gd name="connsiteX2" fmla="*/ 446314 w 2475198"/>
              <a:gd name="connsiteY2" fmla="*/ 854680 h 2783718"/>
              <a:gd name="connsiteX3" fmla="*/ 576587 w 2475198"/>
              <a:gd name="connsiteY3" fmla="*/ 543517 h 2783718"/>
              <a:gd name="connsiteX4" fmla="*/ 911567 w 2475198"/>
              <a:gd name="connsiteY4" fmla="*/ 69290 h 2783718"/>
              <a:gd name="connsiteX5" fmla="*/ 1458685 w 2475198"/>
              <a:gd name="connsiteY5" fmla="*/ 70908 h 2783718"/>
              <a:gd name="connsiteX6" fmla="*/ 1894114 w 2475198"/>
              <a:gd name="connsiteY6" fmla="*/ 713166 h 2783718"/>
              <a:gd name="connsiteX7" fmla="*/ 2232516 w 2475198"/>
              <a:gd name="connsiteY7" fmla="*/ 1683289 h 2783718"/>
              <a:gd name="connsiteX8" fmla="*/ 2460171 w 2475198"/>
              <a:gd name="connsiteY8" fmla="*/ 2705251 h 2783718"/>
              <a:gd name="connsiteX9" fmla="*/ 2455465 w 2475198"/>
              <a:gd name="connsiteY9" fmla="*/ 2684539 h 2783718"/>
              <a:gd name="connsiteX0" fmla="*/ 0 w 2475198"/>
              <a:gd name="connsiteY0" fmla="*/ 2777442 h 2777442"/>
              <a:gd name="connsiteX1" fmla="*/ 238588 w 2475198"/>
              <a:gd name="connsiteY1" fmla="*/ 1557309 h 2777442"/>
              <a:gd name="connsiteX2" fmla="*/ 446314 w 2475198"/>
              <a:gd name="connsiteY2" fmla="*/ 848404 h 2777442"/>
              <a:gd name="connsiteX3" fmla="*/ 636234 w 2475198"/>
              <a:gd name="connsiteY3" fmla="*/ 425146 h 2777442"/>
              <a:gd name="connsiteX4" fmla="*/ 911567 w 2475198"/>
              <a:gd name="connsiteY4" fmla="*/ 63014 h 2777442"/>
              <a:gd name="connsiteX5" fmla="*/ 1458685 w 2475198"/>
              <a:gd name="connsiteY5" fmla="*/ 64632 h 2777442"/>
              <a:gd name="connsiteX6" fmla="*/ 1894114 w 2475198"/>
              <a:gd name="connsiteY6" fmla="*/ 706890 h 2777442"/>
              <a:gd name="connsiteX7" fmla="*/ 2232516 w 2475198"/>
              <a:gd name="connsiteY7" fmla="*/ 1677013 h 2777442"/>
              <a:gd name="connsiteX8" fmla="*/ 2460171 w 2475198"/>
              <a:gd name="connsiteY8" fmla="*/ 2698975 h 2777442"/>
              <a:gd name="connsiteX9" fmla="*/ 2455465 w 2475198"/>
              <a:gd name="connsiteY9" fmla="*/ 2678263 h 2777442"/>
              <a:gd name="connsiteX0" fmla="*/ 0 w 2475198"/>
              <a:gd name="connsiteY0" fmla="*/ 2775654 h 2775654"/>
              <a:gd name="connsiteX1" fmla="*/ 238588 w 2475198"/>
              <a:gd name="connsiteY1" fmla="*/ 1555521 h 2775654"/>
              <a:gd name="connsiteX2" fmla="*/ 446314 w 2475198"/>
              <a:gd name="connsiteY2" fmla="*/ 846616 h 2775654"/>
              <a:gd name="connsiteX3" fmla="*/ 636234 w 2475198"/>
              <a:gd name="connsiteY3" fmla="*/ 389730 h 2775654"/>
              <a:gd name="connsiteX4" fmla="*/ 911567 w 2475198"/>
              <a:gd name="connsiteY4" fmla="*/ 61226 h 2775654"/>
              <a:gd name="connsiteX5" fmla="*/ 1458685 w 2475198"/>
              <a:gd name="connsiteY5" fmla="*/ 62844 h 2775654"/>
              <a:gd name="connsiteX6" fmla="*/ 1894114 w 2475198"/>
              <a:gd name="connsiteY6" fmla="*/ 705102 h 2775654"/>
              <a:gd name="connsiteX7" fmla="*/ 2232516 w 2475198"/>
              <a:gd name="connsiteY7" fmla="*/ 1675225 h 2775654"/>
              <a:gd name="connsiteX8" fmla="*/ 2460171 w 2475198"/>
              <a:gd name="connsiteY8" fmla="*/ 2697187 h 2775654"/>
              <a:gd name="connsiteX9" fmla="*/ 2455465 w 2475198"/>
              <a:gd name="connsiteY9" fmla="*/ 2676475 h 2775654"/>
              <a:gd name="connsiteX0" fmla="*/ 0 w 2475198"/>
              <a:gd name="connsiteY0" fmla="*/ 2786942 h 2786942"/>
              <a:gd name="connsiteX1" fmla="*/ 238588 w 2475198"/>
              <a:gd name="connsiteY1" fmla="*/ 1566809 h 2786942"/>
              <a:gd name="connsiteX2" fmla="*/ 446314 w 2475198"/>
              <a:gd name="connsiteY2" fmla="*/ 857904 h 2786942"/>
              <a:gd name="connsiteX3" fmla="*/ 636234 w 2475198"/>
              <a:gd name="connsiteY3" fmla="*/ 401018 h 2786942"/>
              <a:gd name="connsiteX4" fmla="*/ 921508 w 2475198"/>
              <a:gd name="connsiteY4" fmla="*/ 50095 h 2786942"/>
              <a:gd name="connsiteX5" fmla="*/ 1458685 w 2475198"/>
              <a:gd name="connsiteY5" fmla="*/ 74132 h 2786942"/>
              <a:gd name="connsiteX6" fmla="*/ 1894114 w 2475198"/>
              <a:gd name="connsiteY6" fmla="*/ 716390 h 2786942"/>
              <a:gd name="connsiteX7" fmla="*/ 2232516 w 2475198"/>
              <a:gd name="connsiteY7" fmla="*/ 1686513 h 2786942"/>
              <a:gd name="connsiteX8" fmla="*/ 2460171 w 2475198"/>
              <a:gd name="connsiteY8" fmla="*/ 2708475 h 2786942"/>
              <a:gd name="connsiteX9" fmla="*/ 2455465 w 2475198"/>
              <a:gd name="connsiteY9" fmla="*/ 2687763 h 2786942"/>
              <a:gd name="connsiteX0" fmla="*/ 0 w 2475198"/>
              <a:gd name="connsiteY0" fmla="*/ 2769686 h 2769686"/>
              <a:gd name="connsiteX1" fmla="*/ 238588 w 2475198"/>
              <a:gd name="connsiteY1" fmla="*/ 1549553 h 2769686"/>
              <a:gd name="connsiteX2" fmla="*/ 446314 w 2475198"/>
              <a:gd name="connsiteY2" fmla="*/ 840648 h 2769686"/>
              <a:gd name="connsiteX3" fmla="*/ 636234 w 2475198"/>
              <a:gd name="connsiteY3" fmla="*/ 383762 h 2769686"/>
              <a:gd name="connsiteX4" fmla="*/ 921508 w 2475198"/>
              <a:gd name="connsiteY4" fmla="*/ 32839 h 2769686"/>
              <a:gd name="connsiteX5" fmla="*/ 1458685 w 2475198"/>
              <a:gd name="connsiteY5" fmla="*/ 90505 h 2769686"/>
              <a:gd name="connsiteX6" fmla="*/ 1894114 w 2475198"/>
              <a:gd name="connsiteY6" fmla="*/ 699134 h 2769686"/>
              <a:gd name="connsiteX7" fmla="*/ 2232516 w 2475198"/>
              <a:gd name="connsiteY7" fmla="*/ 1669257 h 2769686"/>
              <a:gd name="connsiteX8" fmla="*/ 2460171 w 2475198"/>
              <a:gd name="connsiteY8" fmla="*/ 2691219 h 2769686"/>
              <a:gd name="connsiteX9" fmla="*/ 2455465 w 2475198"/>
              <a:gd name="connsiteY9" fmla="*/ 2670507 h 2769686"/>
              <a:gd name="connsiteX0" fmla="*/ 0 w 2475198"/>
              <a:gd name="connsiteY0" fmla="*/ 2774918 h 2774918"/>
              <a:gd name="connsiteX1" fmla="*/ 238588 w 2475198"/>
              <a:gd name="connsiteY1" fmla="*/ 1554785 h 2774918"/>
              <a:gd name="connsiteX2" fmla="*/ 446314 w 2475198"/>
              <a:gd name="connsiteY2" fmla="*/ 845880 h 2774918"/>
              <a:gd name="connsiteX3" fmla="*/ 636234 w 2475198"/>
              <a:gd name="connsiteY3" fmla="*/ 388994 h 2774918"/>
              <a:gd name="connsiteX4" fmla="*/ 921508 w 2475198"/>
              <a:gd name="connsiteY4" fmla="*/ 38071 h 2774918"/>
              <a:gd name="connsiteX5" fmla="*/ 1438803 w 2475198"/>
              <a:gd name="connsiteY5" fmla="*/ 84528 h 2774918"/>
              <a:gd name="connsiteX6" fmla="*/ 1894114 w 2475198"/>
              <a:gd name="connsiteY6" fmla="*/ 704366 h 2774918"/>
              <a:gd name="connsiteX7" fmla="*/ 2232516 w 2475198"/>
              <a:gd name="connsiteY7" fmla="*/ 1674489 h 2774918"/>
              <a:gd name="connsiteX8" fmla="*/ 2460171 w 2475198"/>
              <a:gd name="connsiteY8" fmla="*/ 2696451 h 2774918"/>
              <a:gd name="connsiteX9" fmla="*/ 2455465 w 2475198"/>
              <a:gd name="connsiteY9" fmla="*/ 2675739 h 2774918"/>
              <a:gd name="connsiteX0" fmla="*/ 0 w 2475198"/>
              <a:gd name="connsiteY0" fmla="*/ 2768072 h 2768072"/>
              <a:gd name="connsiteX1" fmla="*/ 238588 w 2475198"/>
              <a:gd name="connsiteY1" fmla="*/ 1547939 h 2768072"/>
              <a:gd name="connsiteX2" fmla="*/ 446314 w 2475198"/>
              <a:gd name="connsiteY2" fmla="*/ 839034 h 2768072"/>
              <a:gd name="connsiteX3" fmla="*/ 636234 w 2475198"/>
              <a:gd name="connsiteY3" fmla="*/ 382148 h 2768072"/>
              <a:gd name="connsiteX4" fmla="*/ 941390 w 2475198"/>
              <a:gd name="connsiteY4" fmla="*/ 42435 h 2768072"/>
              <a:gd name="connsiteX5" fmla="*/ 1438803 w 2475198"/>
              <a:gd name="connsiteY5" fmla="*/ 77682 h 2768072"/>
              <a:gd name="connsiteX6" fmla="*/ 1894114 w 2475198"/>
              <a:gd name="connsiteY6" fmla="*/ 697520 h 2768072"/>
              <a:gd name="connsiteX7" fmla="*/ 2232516 w 2475198"/>
              <a:gd name="connsiteY7" fmla="*/ 1667643 h 2768072"/>
              <a:gd name="connsiteX8" fmla="*/ 2460171 w 2475198"/>
              <a:gd name="connsiteY8" fmla="*/ 2689605 h 2768072"/>
              <a:gd name="connsiteX9" fmla="*/ 2455465 w 2475198"/>
              <a:gd name="connsiteY9" fmla="*/ 2668893 h 2768072"/>
              <a:gd name="connsiteX0" fmla="*/ 0 w 2475198"/>
              <a:gd name="connsiteY0" fmla="*/ 2768072 h 2768072"/>
              <a:gd name="connsiteX1" fmla="*/ 238588 w 2475198"/>
              <a:gd name="connsiteY1" fmla="*/ 1547939 h 2768072"/>
              <a:gd name="connsiteX2" fmla="*/ 456255 w 2475198"/>
              <a:gd name="connsiteY2" fmla="*/ 782986 h 2768072"/>
              <a:gd name="connsiteX3" fmla="*/ 636234 w 2475198"/>
              <a:gd name="connsiteY3" fmla="*/ 382148 h 2768072"/>
              <a:gd name="connsiteX4" fmla="*/ 941390 w 2475198"/>
              <a:gd name="connsiteY4" fmla="*/ 42435 h 2768072"/>
              <a:gd name="connsiteX5" fmla="*/ 1438803 w 2475198"/>
              <a:gd name="connsiteY5" fmla="*/ 77682 h 2768072"/>
              <a:gd name="connsiteX6" fmla="*/ 1894114 w 2475198"/>
              <a:gd name="connsiteY6" fmla="*/ 697520 h 2768072"/>
              <a:gd name="connsiteX7" fmla="*/ 2232516 w 2475198"/>
              <a:gd name="connsiteY7" fmla="*/ 1667643 h 2768072"/>
              <a:gd name="connsiteX8" fmla="*/ 2460171 w 2475198"/>
              <a:gd name="connsiteY8" fmla="*/ 2689605 h 2768072"/>
              <a:gd name="connsiteX9" fmla="*/ 2455465 w 2475198"/>
              <a:gd name="connsiteY9" fmla="*/ 2668893 h 2768072"/>
              <a:gd name="connsiteX0" fmla="*/ 0 w 2475198"/>
              <a:gd name="connsiteY0" fmla="*/ 2763783 h 2763783"/>
              <a:gd name="connsiteX1" fmla="*/ 238588 w 2475198"/>
              <a:gd name="connsiteY1" fmla="*/ 1543650 h 2763783"/>
              <a:gd name="connsiteX2" fmla="*/ 456255 w 2475198"/>
              <a:gd name="connsiteY2" fmla="*/ 778697 h 2763783"/>
              <a:gd name="connsiteX3" fmla="*/ 685941 w 2475198"/>
              <a:gd name="connsiteY3" fmla="*/ 310602 h 2763783"/>
              <a:gd name="connsiteX4" fmla="*/ 941390 w 2475198"/>
              <a:gd name="connsiteY4" fmla="*/ 38146 h 2763783"/>
              <a:gd name="connsiteX5" fmla="*/ 1438803 w 2475198"/>
              <a:gd name="connsiteY5" fmla="*/ 73393 h 2763783"/>
              <a:gd name="connsiteX6" fmla="*/ 1894114 w 2475198"/>
              <a:gd name="connsiteY6" fmla="*/ 693231 h 2763783"/>
              <a:gd name="connsiteX7" fmla="*/ 2232516 w 2475198"/>
              <a:gd name="connsiteY7" fmla="*/ 1663354 h 2763783"/>
              <a:gd name="connsiteX8" fmla="*/ 2460171 w 2475198"/>
              <a:gd name="connsiteY8" fmla="*/ 2685316 h 2763783"/>
              <a:gd name="connsiteX9" fmla="*/ 2455465 w 2475198"/>
              <a:gd name="connsiteY9" fmla="*/ 2664604 h 2763783"/>
              <a:gd name="connsiteX0" fmla="*/ 0 w 2475198"/>
              <a:gd name="connsiteY0" fmla="*/ 2752168 h 2752168"/>
              <a:gd name="connsiteX1" fmla="*/ 238588 w 2475198"/>
              <a:gd name="connsiteY1" fmla="*/ 1532035 h 2752168"/>
              <a:gd name="connsiteX2" fmla="*/ 456255 w 2475198"/>
              <a:gd name="connsiteY2" fmla="*/ 767082 h 2752168"/>
              <a:gd name="connsiteX3" fmla="*/ 685941 w 2475198"/>
              <a:gd name="connsiteY3" fmla="*/ 298987 h 2752168"/>
              <a:gd name="connsiteX4" fmla="*/ 871802 w 2475198"/>
              <a:gd name="connsiteY4" fmla="*/ 48950 h 2752168"/>
              <a:gd name="connsiteX5" fmla="*/ 1438803 w 2475198"/>
              <a:gd name="connsiteY5" fmla="*/ 61778 h 2752168"/>
              <a:gd name="connsiteX6" fmla="*/ 1894114 w 2475198"/>
              <a:gd name="connsiteY6" fmla="*/ 681616 h 2752168"/>
              <a:gd name="connsiteX7" fmla="*/ 2232516 w 2475198"/>
              <a:gd name="connsiteY7" fmla="*/ 1651739 h 2752168"/>
              <a:gd name="connsiteX8" fmla="*/ 2460171 w 2475198"/>
              <a:gd name="connsiteY8" fmla="*/ 2673701 h 2752168"/>
              <a:gd name="connsiteX9" fmla="*/ 2455465 w 2475198"/>
              <a:gd name="connsiteY9" fmla="*/ 2652989 h 2752168"/>
              <a:gd name="connsiteX0" fmla="*/ 0 w 2475198"/>
              <a:gd name="connsiteY0" fmla="*/ 2777510 h 2777510"/>
              <a:gd name="connsiteX1" fmla="*/ 238588 w 2475198"/>
              <a:gd name="connsiteY1" fmla="*/ 1557377 h 2777510"/>
              <a:gd name="connsiteX2" fmla="*/ 456255 w 2475198"/>
              <a:gd name="connsiteY2" fmla="*/ 792424 h 2777510"/>
              <a:gd name="connsiteX3" fmla="*/ 685941 w 2475198"/>
              <a:gd name="connsiteY3" fmla="*/ 324329 h 2777510"/>
              <a:gd name="connsiteX4" fmla="*/ 1001038 w 2475198"/>
              <a:gd name="connsiteY4" fmla="*/ 29455 h 2777510"/>
              <a:gd name="connsiteX5" fmla="*/ 1438803 w 2475198"/>
              <a:gd name="connsiteY5" fmla="*/ 87120 h 2777510"/>
              <a:gd name="connsiteX6" fmla="*/ 1894114 w 2475198"/>
              <a:gd name="connsiteY6" fmla="*/ 706958 h 2777510"/>
              <a:gd name="connsiteX7" fmla="*/ 2232516 w 2475198"/>
              <a:gd name="connsiteY7" fmla="*/ 1677081 h 2777510"/>
              <a:gd name="connsiteX8" fmla="*/ 2460171 w 2475198"/>
              <a:gd name="connsiteY8" fmla="*/ 2699043 h 2777510"/>
              <a:gd name="connsiteX9" fmla="*/ 2455465 w 2475198"/>
              <a:gd name="connsiteY9" fmla="*/ 2678331 h 2777510"/>
              <a:gd name="connsiteX0" fmla="*/ 0 w 2395649"/>
              <a:gd name="connsiteY0" fmla="*/ 2803219 h 2803219"/>
              <a:gd name="connsiteX1" fmla="*/ 159039 w 2395649"/>
              <a:gd name="connsiteY1" fmla="*/ 1557377 h 2803219"/>
              <a:gd name="connsiteX2" fmla="*/ 376706 w 2395649"/>
              <a:gd name="connsiteY2" fmla="*/ 792424 h 2803219"/>
              <a:gd name="connsiteX3" fmla="*/ 606392 w 2395649"/>
              <a:gd name="connsiteY3" fmla="*/ 324329 h 2803219"/>
              <a:gd name="connsiteX4" fmla="*/ 921489 w 2395649"/>
              <a:gd name="connsiteY4" fmla="*/ 29455 h 2803219"/>
              <a:gd name="connsiteX5" fmla="*/ 1359254 w 2395649"/>
              <a:gd name="connsiteY5" fmla="*/ 87120 h 2803219"/>
              <a:gd name="connsiteX6" fmla="*/ 1814565 w 2395649"/>
              <a:gd name="connsiteY6" fmla="*/ 706958 h 2803219"/>
              <a:gd name="connsiteX7" fmla="*/ 2152967 w 2395649"/>
              <a:gd name="connsiteY7" fmla="*/ 1677081 h 2803219"/>
              <a:gd name="connsiteX8" fmla="*/ 2380622 w 2395649"/>
              <a:gd name="connsiteY8" fmla="*/ 2699043 h 2803219"/>
              <a:gd name="connsiteX9" fmla="*/ 2375916 w 2395649"/>
              <a:gd name="connsiteY9" fmla="*/ 2678331 h 2803219"/>
              <a:gd name="connsiteX0" fmla="*/ 0 w 2395649"/>
              <a:gd name="connsiteY0" fmla="*/ 2803219 h 2803219"/>
              <a:gd name="connsiteX1" fmla="*/ 180252 w 2395649"/>
              <a:gd name="connsiteY1" fmla="*/ 1557377 h 2803219"/>
              <a:gd name="connsiteX2" fmla="*/ 376706 w 2395649"/>
              <a:gd name="connsiteY2" fmla="*/ 792424 h 2803219"/>
              <a:gd name="connsiteX3" fmla="*/ 606392 w 2395649"/>
              <a:gd name="connsiteY3" fmla="*/ 324329 h 2803219"/>
              <a:gd name="connsiteX4" fmla="*/ 921489 w 2395649"/>
              <a:gd name="connsiteY4" fmla="*/ 29455 h 2803219"/>
              <a:gd name="connsiteX5" fmla="*/ 1359254 w 2395649"/>
              <a:gd name="connsiteY5" fmla="*/ 87120 h 2803219"/>
              <a:gd name="connsiteX6" fmla="*/ 1814565 w 2395649"/>
              <a:gd name="connsiteY6" fmla="*/ 706958 h 2803219"/>
              <a:gd name="connsiteX7" fmla="*/ 2152967 w 2395649"/>
              <a:gd name="connsiteY7" fmla="*/ 1677081 h 2803219"/>
              <a:gd name="connsiteX8" fmla="*/ 2380622 w 2395649"/>
              <a:gd name="connsiteY8" fmla="*/ 2699043 h 2803219"/>
              <a:gd name="connsiteX9" fmla="*/ 2375916 w 2395649"/>
              <a:gd name="connsiteY9" fmla="*/ 2678331 h 2803219"/>
              <a:gd name="connsiteX0" fmla="*/ 0 w 2386735"/>
              <a:gd name="connsiteY0" fmla="*/ 2803219 h 2803219"/>
              <a:gd name="connsiteX1" fmla="*/ 180252 w 2386735"/>
              <a:gd name="connsiteY1" fmla="*/ 1557377 h 2803219"/>
              <a:gd name="connsiteX2" fmla="*/ 376706 w 2386735"/>
              <a:gd name="connsiteY2" fmla="*/ 792424 h 2803219"/>
              <a:gd name="connsiteX3" fmla="*/ 606392 w 2386735"/>
              <a:gd name="connsiteY3" fmla="*/ 324329 h 2803219"/>
              <a:gd name="connsiteX4" fmla="*/ 921489 w 2386735"/>
              <a:gd name="connsiteY4" fmla="*/ 29455 h 2803219"/>
              <a:gd name="connsiteX5" fmla="*/ 1359254 w 2386735"/>
              <a:gd name="connsiteY5" fmla="*/ 87120 h 2803219"/>
              <a:gd name="connsiteX6" fmla="*/ 1814565 w 2386735"/>
              <a:gd name="connsiteY6" fmla="*/ 706958 h 2803219"/>
              <a:gd name="connsiteX7" fmla="*/ 2152967 w 2386735"/>
              <a:gd name="connsiteY7" fmla="*/ 1677081 h 2803219"/>
              <a:gd name="connsiteX8" fmla="*/ 2380622 w 2386735"/>
              <a:gd name="connsiteY8" fmla="*/ 2699043 h 2803219"/>
              <a:gd name="connsiteX9" fmla="*/ 2275154 w 2386735"/>
              <a:gd name="connsiteY9" fmla="*/ 2678331 h 2803219"/>
              <a:gd name="connsiteX0" fmla="*/ 0 w 2380622"/>
              <a:gd name="connsiteY0" fmla="*/ 2803219 h 2803219"/>
              <a:gd name="connsiteX1" fmla="*/ 180252 w 2380622"/>
              <a:gd name="connsiteY1" fmla="*/ 1557377 h 2803219"/>
              <a:gd name="connsiteX2" fmla="*/ 376706 w 2380622"/>
              <a:gd name="connsiteY2" fmla="*/ 792424 h 2803219"/>
              <a:gd name="connsiteX3" fmla="*/ 606392 w 2380622"/>
              <a:gd name="connsiteY3" fmla="*/ 324329 h 2803219"/>
              <a:gd name="connsiteX4" fmla="*/ 921489 w 2380622"/>
              <a:gd name="connsiteY4" fmla="*/ 29455 h 2803219"/>
              <a:gd name="connsiteX5" fmla="*/ 1359254 w 2380622"/>
              <a:gd name="connsiteY5" fmla="*/ 87120 h 2803219"/>
              <a:gd name="connsiteX6" fmla="*/ 1814565 w 2380622"/>
              <a:gd name="connsiteY6" fmla="*/ 706958 h 2803219"/>
              <a:gd name="connsiteX7" fmla="*/ 2152967 w 2380622"/>
              <a:gd name="connsiteY7" fmla="*/ 1677081 h 2803219"/>
              <a:gd name="connsiteX8" fmla="*/ 2380622 w 2380622"/>
              <a:gd name="connsiteY8" fmla="*/ 2699043 h 2803219"/>
              <a:gd name="connsiteX0" fmla="*/ 0 w 2285164"/>
              <a:gd name="connsiteY0" fmla="*/ 2803219 h 2803219"/>
              <a:gd name="connsiteX1" fmla="*/ 180252 w 2285164"/>
              <a:gd name="connsiteY1" fmla="*/ 1557377 h 2803219"/>
              <a:gd name="connsiteX2" fmla="*/ 376706 w 2285164"/>
              <a:gd name="connsiteY2" fmla="*/ 792424 h 2803219"/>
              <a:gd name="connsiteX3" fmla="*/ 606392 w 2285164"/>
              <a:gd name="connsiteY3" fmla="*/ 324329 h 2803219"/>
              <a:gd name="connsiteX4" fmla="*/ 921489 w 2285164"/>
              <a:gd name="connsiteY4" fmla="*/ 29455 h 2803219"/>
              <a:gd name="connsiteX5" fmla="*/ 1359254 w 2285164"/>
              <a:gd name="connsiteY5" fmla="*/ 87120 h 2803219"/>
              <a:gd name="connsiteX6" fmla="*/ 1814565 w 2285164"/>
              <a:gd name="connsiteY6" fmla="*/ 706958 h 2803219"/>
              <a:gd name="connsiteX7" fmla="*/ 2152967 w 2285164"/>
              <a:gd name="connsiteY7" fmla="*/ 1677081 h 2803219"/>
              <a:gd name="connsiteX8" fmla="*/ 2285164 w 2285164"/>
              <a:gd name="connsiteY8" fmla="*/ 2750461 h 2803219"/>
              <a:gd name="connsiteX0" fmla="*/ 0 w 2285164"/>
              <a:gd name="connsiteY0" fmla="*/ 2803219 h 2803219"/>
              <a:gd name="connsiteX1" fmla="*/ 180252 w 2285164"/>
              <a:gd name="connsiteY1" fmla="*/ 1557377 h 2803219"/>
              <a:gd name="connsiteX2" fmla="*/ 376706 w 2285164"/>
              <a:gd name="connsiteY2" fmla="*/ 792424 h 2803219"/>
              <a:gd name="connsiteX3" fmla="*/ 606392 w 2285164"/>
              <a:gd name="connsiteY3" fmla="*/ 324329 h 2803219"/>
              <a:gd name="connsiteX4" fmla="*/ 921489 w 2285164"/>
              <a:gd name="connsiteY4" fmla="*/ 29455 h 2803219"/>
              <a:gd name="connsiteX5" fmla="*/ 1359254 w 2285164"/>
              <a:gd name="connsiteY5" fmla="*/ 87120 h 2803219"/>
              <a:gd name="connsiteX6" fmla="*/ 1814565 w 2285164"/>
              <a:gd name="connsiteY6" fmla="*/ 706958 h 2803219"/>
              <a:gd name="connsiteX7" fmla="*/ 2115845 w 2285164"/>
              <a:gd name="connsiteY7" fmla="*/ 1728499 h 2803219"/>
              <a:gd name="connsiteX8" fmla="*/ 2285164 w 2285164"/>
              <a:gd name="connsiteY8" fmla="*/ 2750461 h 2803219"/>
              <a:gd name="connsiteX0" fmla="*/ 0 w 2285164"/>
              <a:gd name="connsiteY0" fmla="*/ 2804583 h 2804583"/>
              <a:gd name="connsiteX1" fmla="*/ 180252 w 2285164"/>
              <a:gd name="connsiteY1" fmla="*/ 1558741 h 2804583"/>
              <a:gd name="connsiteX2" fmla="*/ 376706 w 2285164"/>
              <a:gd name="connsiteY2" fmla="*/ 793788 h 2804583"/>
              <a:gd name="connsiteX3" fmla="*/ 606392 w 2285164"/>
              <a:gd name="connsiteY3" fmla="*/ 325693 h 2804583"/>
              <a:gd name="connsiteX4" fmla="*/ 921489 w 2285164"/>
              <a:gd name="connsiteY4" fmla="*/ 30819 h 2804583"/>
              <a:gd name="connsiteX5" fmla="*/ 1359254 w 2285164"/>
              <a:gd name="connsiteY5" fmla="*/ 88484 h 2804583"/>
              <a:gd name="connsiteX6" fmla="*/ 1803958 w 2285164"/>
              <a:gd name="connsiteY6" fmla="*/ 734031 h 2804583"/>
              <a:gd name="connsiteX7" fmla="*/ 2115845 w 2285164"/>
              <a:gd name="connsiteY7" fmla="*/ 1729863 h 2804583"/>
              <a:gd name="connsiteX8" fmla="*/ 2285164 w 2285164"/>
              <a:gd name="connsiteY8" fmla="*/ 2751825 h 2804583"/>
              <a:gd name="connsiteX0" fmla="*/ 0 w 2285164"/>
              <a:gd name="connsiteY0" fmla="*/ 2804583 h 2804583"/>
              <a:gd name="connsiteX1" fmla="*/ 180252 w 2285164"/>
              <a:gd name="connsiteY1" fmla="*/ 1558741 h 2804583"/>
              <a:gd name="connsiteX2" fmla="*/ 376706 w 2285164"/>
              <a:gd name="connsiteY2" fmla="*/ 793788 h 2804583"/>
              <a:gd name="connsiteX3" fmla="*/ 606392 w 2285164"/>
              <a:gd name="connsiteY3" fmla="*/ 325693 h 2804583"/>
              <a:gd name="connsiteX4" fmla="*/ 921489 w 2285164"/>
              <a:gd name="connsiteY4" fmla="*/ 30819 h 2804583"/>
              <a:gd name="connsiteX5" fmla="*/ 1359254 w 2285164"/>
              <a:gd name="connsiteY5" fmla="*/ 88484 h 2804583"/>
              <a:gd name="connsiteX6" fmla="*/ 1803958 w 2285164"/>
              <a:gd name="connsiteY6" fmla="*/ 734031 h 2804583"/>
              <a:gd name="connsiteX7" fmla="*/ 2126451 w 2285164"/>
              <a:gd name="connsiteY7" fmla="*/ 1832700 h 2804583"/>
              <a:gd name="connsiteX8" fmla="*/ 2285164 w 2285164"/>
              <a:gd name="connsiteY8" fmla="*/ 2751825 h 2804583"/>
              <a:gd name="connsiteX0" fmla="*/ 0 w 2285164"/>
              <a:gd name="connsiteY0" fmla="*/ 2804583 h 2804583"/>
              <a:gd name="connsiteX1" fmla="*/ 180252 w 2285164"/>
              <a:gd name="connsiteY1" fmla="*/ 1558741 h 2804583"/>
              <a:gd name="connsiteX2" fmla="*/ 376706 w 2285164"/>
              <a:gd name="connsiteY2" fmla="*/ 793788 h 2804583"/>
              <a:gd name="connsiteX3" fmla="*/ 606392 w 2285164"/>
              <a:gd name="connsiteY3" fmla="*/ 325693 h 2804583"/>
              <a:gd name="connsiteX4" fmla="*/ 921489 w 2285164"/>
              <a:gd name="connsiteY4" fmla="*/ 30819 h 2804583"/>
              <a:gd name="connsiteX5" fmla="*/ 1359254 w 2285164"/>
              <a:gd name="connsiteY5" fmla="*/ 88484 h 2804583"/>
              <a:gd name="connsiteX6" fmla="*/ 1803958 w 2285164"/>
              <a:gd name="connsiteY6" fmla="*/ 734031 h 2804583"/>
              <a:gd name="connsiteX7" fmla="*/ 2126451 w 2285164"/>
              <a:gd name="connsiteY7" fmla="*/ 1832700 h 2804583"/>
              <a:gd name="connsiteX8" fmla="*/ 2285164 w 2285164"/>
              <a:gd name="connsiteY8" fmla="*/ 2795272 h 280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5164" h="2804583">
                <a:moveTo>
                  <a:pt x="0" y="2804583"/>
                </a:moveTo>
                <a:cubicBezTo>
                  <a:pt x="38108" y="2625515"/>
                  <a:pt x="117468" y="1893874"/>
                  <a:pt x="180252" y="1558741"/>
                </a:cubicBezTo>
                <a:cubicBezTo>
                  <a:pt x="243036" y="1223608"/>
                  <a:pt x="305683" y="999296"/>
                  <a:pt x="376706" y="793788"/>
                </a:cubicBezTo>
                <a:cubicBezTo>
                  <a:pt x="447729" y="588280"/>
                  <a:pt x="533821" y="447250"/>
                  <a:pt x="606392" y="325693"/>
                </a:cubicBezTo>
                <a:cubicBezTo>
                  <a:pt x="678963" y="204136"/>
                  <a:pt x="796012" y="70354"/>
                  <a:pt x="921489" y="30819"/>
                </a:cubicBezTo>
                <a:cubicBezTo>
                  <a:pt x="1046966" y="-8716"/>
                  <a:pt x="1212176" y="-28718"/>
                  <a:pt x="1359254" y="88484"/>
                </a:cubicBezTo>
                <a:cubicBezTo>
                  <a:pt x="1506332" y="205686"/>
                  <a:pt x="1676092" y="443328"/>
                  <a:pt x="1803958" y="734031"/>
                </a:cubicBezTo>
                <a:cubicBezTo>
                  <a:pt x="1931824" y="1024734"/>
                  <a:pt x="2046250" y="1489160"/>
                  <a:pt x="2126451" y="1832700"/>
                </a:cubicBezTo>
                <a:cubicBezTo>
                  <a:pt x="2206652" y="2176240"/>
                  <a:pt x="2248006" y="2628397"/>
                  <a:pt x="2285164" y="27952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3338391" y="2573777"/>
            <a:ext cx="824850" cy="425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65557" y="2085732"/>
            <a:ext cx="56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78798" y="4815525"/>
            <a:ext cx="489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b="1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994889" y="1176234"/>
            <a:ext cx="8134654" cy="4155667"/>
            <a:chOff x="2968730" y="639381"/>
            <a:chExt cx="8134654" cy="3292352"/>
          </a:xfrm>
        </p:grpSpPr>
        <p:cxnSp>
          <p:nvCxnSpPr>
            <p:cNvPr id="14" name="Прямая со стрелкой 13"/>
            <p:cNvCxnSpPr/>
            <p:nvPr/>
          </p:nvCxnSpPr>
          <p:spPr>
            <a:xfrm flipV="1">
              <a:off x="2968730" y="3573015"/>
              <a:ext cx="7955759" cy="1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V="1">
              <a:off x="5292080" y="639381"/>
              <a:ext cx="12754" cy="29336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Прямоугольник 15"/>
            <p:cNvSpPr/>
            <p:nvPr/>
          </p:nvSpPr>
          <p:spPr>
            <a:xfrm>
              <a:off x="10745594" y="3307995"/>
              <a:ext cx="3577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х</a:t>
              </a:r>
              <a:endParaRPr lang="ru-RU" b="1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280450" y="639381"/>
              <a:ext cx="5886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 (</a:t>
              </a:r>
              <a:r>
                <a:rPr lang="ru-RU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х)</a:t>
              </a:r>
              <a:endParaRPr lang="ru-RU" b="1" dirty="0">
                <a:solidFill>
                  <a:prstClr val="black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54708" y="3562401"/>
              <a:ext cx="395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4" name="Прямая соединительная линия 23"/>
          <p:cNvCxnSpPr/>
          <p:nvPr/>
        </p:nvCxnSpPr>
        <p:spPr>
          <a:xfrm>
            <a:off x="4163241" y="2578036"/>
            <a:ext cx="0" cy="22701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962725" y="1594600"/>
            <a:ext cx="0" cy="328452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3318239" y="1587252"/>
            <a:ext cx="1646282" cy="734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ый треугольник 29"/>
          <p:cNvSpPr/>
          <p:nvPr/>
        </p:nvSpPr>
        <p:spPr>
          <a:xfrm flipH="1">
            <a:off x="4141376" y="1590926"/>
            <a:ext cx="808769" cy="976088"/>
          </a:xfrm>
          <a:prstGeom prst="rtTriangl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H="1">
            <a:off x="2207057" y="979187"/>
            <a:ext cx="3263728" cy="39028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889739" y="1873677"/>
            <a:ext cx="56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350560" y="2536675"/>
            <a:ext cx="489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225365" y="2188731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60866" y="4465613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Прямая соединительная линия 45"/>
          <p:cNvCxnSpPr>
            <a:endCxn id="44" idx="2"/>
          </p:cNvCxnSpPr>
          <p:nvPr/>
        </p:nvCxnSpPr>
        <p:spPr>
          <a:xfrm flipH="1">
            <a:off x="2533349" y="836712"/>
            <a:ext cx="2830739" cy="40290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ый треугольник 53"/>
          <p:cNvSpPr/>
          <p:nvPr/>
        </p:nvSpPr>
        <p:spPr>
          <a:xfrm flipH="1">
            <a:off x="4163241" y="2231644"/>
            <a:ext cx="194567" cy="331755"/>
          </a:xfrm>
          <a:prstGeom prst="rtTriangl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H="1">
            <a:off x="4359603" y="2270398"/>
            <a:ext cx="726" cy="25736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3318239" y="2216514"/>
            <a:ext cx="104136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017200" y="451050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52204" y="5184857"/>
            <a:ext cx="80317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Геометрический смысл производной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заключается в том, что численно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в данной точке равна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тангенсу угла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образованного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касательной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проведенной через эту точку к данной кривой, и положительным направлением оси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угольник 71"/>
              <p:cNvSpPr/>
              <p:nvPr/>
            </p:nvSpPr>
            <p:spPr>
              <a:xfrm>
                <a:off x="5470785" y="1984131"/>
                <a:ext cx="1659126" cy="618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>
                              <a:latin typeface="Cambria Math"/>
                            </a:rPr>
                            <m:t>𝜟</m:t>
                          </m:r>
                          <m:r>
                            <a:rPr lang="ru-RU" b="1" i="1">
                              <a:latin typeface="Cambria Math"/>
                            </a:rPr>
                            <m:t>𝒇</m:t>
                          </m:r>
                        </m:num>
                        <m:den>
                          <m:r>
                            <a:rPr lang="ru-RU" b="1" i="1">
                              <a:latin typeface="Cambria Math"/>
                            </a:rPr>
                            <m:t>𝜟</m:t>
                          </m:r>
                          <m:r>
                            <a:rPr lang="ru-RU" b="1" i="1">
                              <a:latin typeface="Cambria Math"/>
                            </a:rPr>
                            <m:t>𝒙</m:t>
                          </m:r>
                        </m:den>
                      </m:f>
                      <m:r>
                        <a:rPr lang="ru-RU" b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ru-RU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ru-RU" b="1" i="1">
                              <a:latin typeface="Cambria Math"/>
                            </a:rPr>
                            <m:t>𝒕𝒈</m:t>
                          </m:r>
                        </m:fName>
                        <m:e>
                          <m:r>
                            <a:rPr lang="ru-RU" b="1" i="1">
                              <a:latin typeface="Cambria Math"/>
                            </a:rPr>
                            <m:t>𝝋</m:t>
                          </m:r>
                        </m:e>
                      </m:func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2" name="Прямоугольник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785" y="1984131"/>
                <a:ext cx="1659126" cy="61888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Группа 81"/>
          <p:cNvGrpSpPr/>
          <p:nvPr/>
        </p:nvGrpSpPr>
        <p:grpSpPr>
          <a:xfrm>
            <a:off x="212617" y="1223794"/>
            <a:ext cx="2773118" cy="1006723"/>
            <a:chOff x="-4484651" y="1322008"/>
            <a:chExt cx="2635363" cy="1078555"/>
          </a:xfrm>
        </p:grpSpPr>
        <p:grpSp>
          <p:nvGrpSpPr>
            <p:cNvPr id="80" name="Группа 79"/>
            <p:cNvGrpSpPr/>
            <p:nvPr/>
          </p:nvGrpSpPr>
          <p:grpSpPr>
            <a:xfrm>
              <a:off x="-4465345" y="1322008"/>
              <a:ext cx="1947847" cy="449317"/>
              <a:chOff x="-4465345" y="1322008"/>
              <a:chExt cx="1947847" cy="44931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Прямоугольник 77"/>
                  <p:cNvSpPr/>
                  <p:nvPr/>
                </p:nvSpPr>
                <p:spPr>
                  <a:xfrm>
                    <a:off x="-3834961" y="1322008"/>
                    <a:ext cx="985500" cy="42865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ru-RU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→0</m:t>
                          </m:r>
                        </m:oMath>
                      </m:oMathPara>
                    </a14:m>
                    <a:endParaRPr lang="ru-RU" sz="20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8" name="Прямоугольник 7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3834961" y="1322008"/>
                    <a:ext cx="1030860" cy="40011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9" name="TextBox 78"/>
              <p:cNvSpPr txBox="1"/>
              <p:nvPr/>
            </p:nvSpPr>
            <p:spPr>
              <a:xfrm>
                <a:off x="-4465345" y="1375640"/>
                <a:ext cx="1947847" cy="395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Если   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, то</a:t>
                </a:r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-4484651" y="1708114"/>
              <a:ext cx="2635363" cy="692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с</a:t>
              </a:r>
              <a:r>
                <a:rPr lang="ru-RU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екущая занимает  положение касательной</a:t>
              </a:r>
              <a:endParaRPr lang="ru-RU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Прямоугольник 84"/>
              <p:cNvSpPr/>
              <p:nvPr/>
            </p:nvSpPr>
            <p:spPr>
              <a:xfrm>
                <a:off x="302010" y="3759922"/>
                <a:ext cx="2268442" cy="794448"/>
              </a:xfrm>
              <a:prstGeom prst="rect">
                <a:avLst/>
              </a:prstGeom>
              <a:solidFill>
                <a:srgbClr val="FFFF47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1" i="1"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ru-RU" sz="2400" b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ru-RU" sz="24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latin typeface="Cambria Math"/>
                            </a:rPr>
                            <m:t>𝜟</m:t>
                          </m:r>
                          <m:r>
                            <a:rPr lang="ru-RU" sz="2400" b="1" i="1">
                              <a:latin typeface="Cambria Math"/>
                            </a:rPr>
                            <m:t>𝒇</m:t>
                          </m:r>
                        </m:num>
                        <m:den>
                          <m:r>
                            <a:rPr lang="ru-RU" sz="2400" b="1" i="1">
                              <a:latin typeface="Cambria Math"/>
                            </a:rPr>
                            <m:t>𝜟</m:t>
                          </m:r>
                          <m:r>
                            <a:rPr lang="ru-RU" sz="2400" b="1" i="1">
                              <a:latin typeface="Cambria Math"/>
                            </a:rPr>
                            <m:t>𝒙</m:t>
                          </m:r>
                        </m:den>
                      </m:f>
                      <m:func>
                        <m:funcPr>
                          <m:ctrlPr>
                            <a:rPr lang="ru-RU" sz="24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ru-RU" sz="2400" b="1" i="1" smtClean="0">
                              <a:latin typeface="Cambria Math"/>
                            </a:rPr>
                            <m:t>=</m:t>
                          </m:r>
                          <m:r>
                            <a:rPr lang="ru-RU" sz="2400" b="1" i="1">
                              <a:latin typeface="Cambria Math"/>
                            </a:rPr>
                            <m:t>𝒕𝒈</m:t>
                          </m:r>
                        </m:fName>
                        <m:e>
                          <m:r>
                            <a:rPr lang="ru-RU" sz="2400" b="1" i="1">
                              <a:latin typeface="Cambria Math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85" name="Прямоугольник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10" y="3759922"/>
                <a:ext cx="2268442" cy="7944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Прямоугольный треугольник 38"/>
          <p:cNvSpPr/>
          <p:nvPr/>
        </p:nvSpPr>
        <p:spPr>
          <a:xfrm flipH="1">
            <a:off x="4141375" y="1928294"/>
            <a:ext cx="459919" cy="649741"/>
          </a:xfrm>
          <a:prstGeom prst="rtTriangl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4602747" y="1971000"/>
            <a:ext cx="0" cy="287716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3338391" y="1928295"/>
            <a:ext cx="1256819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2763219" y="836712"/>
            <a:ext cx="2409159" cy="40290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2985735" y="764810"/>
            <a:ext cx="2090322" cy="4117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4127237" y="253101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4914141" y="1543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4545760" y="190888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4314556" y="2196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3805122" y="4541280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05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4972768" y="4554103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05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2669957" y="2448388"/>
            <a:ext cx="786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(х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705832" y="1363342"/>
            <a:ext cx="661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(х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703797" y="1026775"/>
                <a:ext cx="31970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𝚫</m:t>
                      </m:r>
                      <m:r>
                        <a:rPr lang="ru-RU" b="1" i="1">
                          <a:solidFill>
                            <a:prstClr val="black"/>
                          </a:solidFill>
                          <a:latin typeface="Cambria Math"/>
                        </a:rPr>
                        <m:t>𝒇</m:t>
                      </m:r>
                      <m:r>
                        <a:rPr lang="ru-RU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ru-RU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−приращение функции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797" y="1026775"/>
                <a:ext cx="3197029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653976" y="1457746"/>
                <a:ext cx="32966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𝚫</m:t>
                      </m:r>
                      <m:r>
                        <a:rPr lang="ru-RU" b="1" i="1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  <m:r>
                        <a:rPr lang="ru-RU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ru-RU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−приращение аргумента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976" y="1457746"/>
                <a:ext cx="3296672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88677" y="2460346"/>
                <a:ext cx="2892500" cy="1047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𝜟</m:t>
                        </m:r>
                        <m:r>
                          <a:rPr lang="ru-R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num>
                      <m:den>
                        <m:r>
                          <a:rPr lang="ru-R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𝜟</m:t>
                        </m:r>
                        <m:r>
                          <a:rPr lang="ru-R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называют производной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функции </a:t>
                </a:r>
                <a:r>
                  <a:rPr lang="en-US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f 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и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обозначают  </a:t>
                </a:r>
                <a:r>
                  <a:rPr lang="en-US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f </a:t>
                </a:r>
                <a:r>
                  <a:rPr lang="en-US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′</a:t>
                </a:r>
                <a:r>
                  <a:rPr lang="ru-RU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ru-RU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77" y="2460346"/>
                <a:ext cx="2892500" cy="1047979"/>
              </a:xfrm>
              <a:prstGeom prst="rect">
                <a:avLst/>
              </a:prstGeom>
              <a:blipFill rotWithShape="1">
                <a:blip r:embed="rId7"/>
                <a:stretch>
                  <a:fillRect l="-1899" b="-81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70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000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/>
      <p:bldP spid="11" grpId="1"/>
      <p:bldP spid="12" grpId="0"/>
      <p:bldP spid="12" grpId="1"/>
      <p:bldP spid="30" grpId="0" animBg="1"/>
      <p:bldP spid="30" grpId="1" animBg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54" grpId="0" animBg="1"/>
      <p:bldP spid="54" grpId="1" animBg="1"/>
      <p:bldP spid="65" grpId="0"/>
      <p:bldP spid="71" grpId="0"/>
      <p:bldP spid="72" grpId="0"/>
      <p:bldP spid="85" grpId="0" animBg="1"/>
      <p:bldP spid="39" grpId="0" animBg="1"/>
      <p:bldP spid="39" grpId="1" animBg="1"/>
      <p:bldP spid="48" grpId="0" animBg="1"/>
      <p:bldP spid="50" grpId="0" animBg="1"/>
      <p:bldP spid="50" grpId="1" animBg="1"/>
      <p:bldP spid="59" grpId="0" animBg="1"/>
      <p:bldP spid="59" grpId="1" animBg="1"/>
      <p:bldP spid="60" grpId="0" animBg="1"/>
      <p:bldP spid="60" grpId="1" animBg="1"/>
      <p:bldP spid="67" grpId="0"/>
      <p:bldP spid="68" grpId="0"/>
      <p:bldP spid="68" grpId="1"/>
      <p:bldP spid="69" grpId="0"/>
      <p:bldP spid="70" grpId="0"/>
      <p:bldP spid="70" grpId="1"/>
      <p:bldP spid="70" grpId="2"/>
      <p:bldP spid="6" grpId="0"/>
      <p:bldP spid="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647397" y="1430778"/>
            <a:ext cx="1" cy="167992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811885" y="1430778"/>
            <a:ext cx="183551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9217" y="1240083"/>
            <a:ext cx="56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97356" y="306892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02965" y="732106"/>
            <a:ext cx="2969791" cy="2563263"/>
            <a:chOff x="4983160" y="188640"/>
            <a:chExt cx="2969791" cy="2563263"/>
          </a:xfrm>
        </p:grpSpPr>
        <p:cxnSp>
          <p:nvCxnSpPr>
            <p:cNvPr id="8" name="Прямая со стрелкой 7"/>
            <p:cNvCxnSpPr/>
            <p:nvPr/>
          </p:nvCxnSpPr>
          <p:spPr>
            <a:xfrm>
              <a:off x="5292080" y="2561208"/>
              <a:ext cx="266087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flipV="1">
              <a:off x="5292080" y="260648"/>
              <a:ext cx="0" cy="23005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/>
            <p:nvPr/>
          </p:nvSpPr>
          <p:spPr>
            <a:xfrm>
              <a:off x="7415624" y="2091755"/>
              <a:ext cx="5373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ru-RU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ru-RU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b="1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361452" y="188640"/>
              <a:ext cx="5725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r>
                <a:rPr lang="ru-RU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м</a:t>
              </a:r>
              <a:endParaRPr lang="ru-RU" b="1" dirty="0">
                <a:solidFill>
                  <a:prstClr val="black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83160" y="2382571"/>
              <a:ext cx="395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4" name="Прямая соединительная линия 13"/>
          <p:cNvCxnSpPr/>
          <p:nvPr/>
        </p:nvCxnSpPr>
        <p:spPr>
          <a:xfrm>
            <a:off x="7114856" y="1212133"/>
            <a:ext cx="0" cy="186924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4984837" y="1233067"/>
            <a:ext cx="205712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4710477" y="218031"/>
            <a:ext cx="3354509" cy="3220009"/>
            <a:chOff x="5017720" y="697812"/>
            <a:chExt cx="3354509" cy="3220009"/>
          </a:xfrm>
        </p:grpSpPr>
        <p:cxnSp>
          <p:nvCxnSpPr>
            <p:cNvPr id="19" name="Прямая со стрелкой 18"/>
            <p:cNvCxnSpPr/>
            <p:nvPr/>
          </p:nvCxnSpPr>
          <p:spPr>
            <a:xfrm>
              <a:off x="5292080" y="3573016"/>
              <a:ext cx="295256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V="1">
              <a:off x="5292080" y="773582"/>
              <a:ext cx="0" cy="27994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Прямоугольник 20"/>
            <p:cNvSpPr/>
            <p:nvPr/>
          </p:nvSpPr>
          <p:spPr>
            <a:xfrm>
              <a:off x="7834902" y="3145457"/>
              <a:ext cx="5373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ru-RU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ru-RU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b="1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386898" y="697812"/>
              <a:ext cx="5725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r>
                <a:rPr lang="ru-RU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м</a:t>
              </a:r>
              <a:endParaRPr lang="ru-RU" b="1" dirty="0">
                <a:solidFill>
                  <a:prstClr val="black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17720" y="3548489"/>
              <a:ext cx="395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5" name="Прямая соединительная линия 24"/>
          <p:cNvCxnSpPr/>
          <p:nvPr/>
        </p:nvCxnSpPr>
        <p:spPr>
          <a:xfrm flipV="1">
            <a:off x="818487" y="1430778"/>
            <a:ext cx="1828910" cy="11074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3004552" y="3411355"/>
                <a:ext cx="1003801" cy="6272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b="1" dirty="0" smtClean="0">
                    <a:solidFill>
                      <a:prstClr val="black"/>
                    </a:solidFill>
                    <a:latin typeface="Monotype Corsiva" panose="03010101010201010101" pitchFamily="66" charset="0"/>
                    <a:cs typeface="Times New Roman" panose="02020603050405020304" pitchFamily="18" charset="0"/>
                  </a:rPr>
                  <a:t>v</a:t>
                </a:r>
                <a:r>
                  <a:rPr lang="ru-RU" sz="1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/>
                          </a:rPr>
                          <m:t>Δ</m:t>
                        </m:r>
                        <m:r>
                          <a:rPr lang="ru-RU" sz="2400" b="0" i="1" smtClean="0">
                            <a:latin typeface="Cambria Math"/>
                          </a:rPr>
                          <m:t>х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ru-RU" sz="2400">
                            <a:latin typeface="Cambria Math"/>
                          </a:rPr>
                          <m:t>Δ</m:t>
                        </m:r>
                        <m:r>
                          <a:rPr lang="ru-RU" sz="2400" i="1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sz="2400" b="1" dirty="0">
                  <a:solidFill>
                    <a:prstClr val="black"/>
                  </a:solidFill>
                  <a:latin typeface="Monotype Corsiva" panose="03010101010201010101" pitchFamily="66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552" y="3411355"/>
                <a:ext cx="1003801" cy="627223"/>
              </a:xfrm>
              <a:prstGeom prst="rect">
                <a:avLst/>
              </a:prstGeom>
              <a:blipFill rotWithShape="1">
                <a:blip r:embed="rId2"/>
                <a:stretch>
                  <a:fillRect l="-9697" b="-127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531526" y="4005884"/>
                <a:ext cx="1736373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b="1" dirty="0" smtClean="0">
                    <a:solidFill>
                      <a:prstClr val="black"/>
                    </a:solidFill>
                    <a:latin typeface="Monotype Corsiva" panose="03010101010201010101" pitchFamily="66" charset="0"/>
                    <a:cs typeface="Times New Roman" panose="02020603050405020304" pitchFamily="18" charset="0"/>
                  </a:rPr>
                  <a:t>v</a:t>
                </a:r>
                <a:r>
                  <a:rPr lang="ru-RU" sz="1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 </a:t>
                </a:r>
                <a:r>
                  <a:rPr lang="ru-RU" sz="2400" b="1" dirty="0" smtClean="0">
                    <a:solidFill>
                      <a:prstClr val="black"/>
                    </a:solidFill>
                    <a:latin typeface="Monotype Corsiva" panose="03010101010201010101" pitchFamily="66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latin typeface="Monotype Corsiva" panose="03010101010201010101" pitchFamily="66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0" smtClean="0">
                            <a:latin typeface="Cambria Math"/>
                          </a:rPr>
                          <m:t>𝟐𝟎</m:t>
                        </m:r>
                      </m:num>
                      <m:den>
                        <m:r>
                          <a:rPr lang="ru-RU" sz="2400" b="1" i="1" smtClean="0"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ru-RU" sz="2400" b="1" dirty="0" smtClean="0">
                    <a:solidFill>
                      <a:prstClr val="black"/>
                    </a:solidFill>
                    <a:latin typeface="Monotype Corsiva" panose="03010101010201010101" pitchFamily="66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b="1" dirty="0">
                    <a:solidFill>
                      <a:prstClr val="black"/>
                    </a:solidFill>
                    <a:latin typeface="Monotype Corsiva" panose="03010101010201010101" pitchFamily="66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solidFill>
                      <a:prstClr val="black"/>
                    </a:solidFill>
                    <a:latin typeface="Monotype Corsiva" panose="03010101010201010101" pitchFamily="66" charset="0"/>
                    <a:cs typeface="Times New Roman" panose="02020603050405020304" pitchFamily="18" charset="0"/>
                  </a:rPr>
                  <a:t>2м/с</a:t>
                </a:r>
                <a:endParaRPr lang="ru-RU" sz="2400" b="1" dirty="0">
                  <a:solidFill>
                    <a:prstClr val="black"/>
                  </a:solidFill>
                  <a:latin typeface="Monotype Corsiva" panose="03010101010201010101" pitchFamily="66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26" y="4005884"/>
                <a:ext cx="1736373" cy="625812"/>
              </a:xfrm>
              <a:prstGeom prst="rect">
                <a:avLst/>
              </a:prstGeom>
              <a:blipFill rotWithShape="1">
                <a:blip r:embed="rId3"/>
                <a:stretch>
                  <a:fillRect l="-5263" r="-5614" b="-116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Полилиния 40"/>
          <p:cNvSpPr/>
          <p:nvPr/>
        </p:nvSpPr>
        <p:spPr>
          <a:xfrm>
            <a:off x="5002587" y="846327"/>
            <a:ext cx="2227687" cy="2231572"/>
          </a:xfrm>
          <a:custGeom>
            <a:avLst/>
            <a:gdLst>
              <a:gd name="connsiteX0" fmla="*/ 0 w 1759932"/>
              <a:gd name="connsiteY0" fmla="*/ 3154161 h 3154161"/>
              <a:gd name="connsiteX1" fmla="*/ 511628 w 1759932"/>
              <a:gd name="connsiteY1" fmla="*/ 2903789 h 3154161"/>
              <a:gd name="connsiteX2" fmla="*/ 1088571 w 1759932"/>
              <a:gd name="connsiteY2" fmla="*/ 2381275 h 3154161"/>
              <a:gd name="connsiteX3" fmla="*/ 1513114 w 1759932"/>
              <a:gd name="connsiteY3" fmla="*/ 1608389 h 3154161"/>
              <a:gd name="connsiteX4" fmla="*/ 1676400 w 1759932"/>
              <a:gd name="connsiteY4" fmla="*/ 922589 h 3154161"/>
              <a:gd name="connsiteX5" fmla="*/ 1752600 w 1759932"/>
              <a:gd name="connsiteY5" fmla="*/ 95275 h 3154161"/>
              <a:gd name="connsiteX6" fmla="*/ 1752600 w 1759932"/>
              <a:gd name="connsiteY6" fmla="*/ 51732 h 3154161"/>
              <a:gd name="connsiteX0" fmla="*/ 0 w 1891381"/>
              <a:gd name="connsiteY0" fmla="*/ 3154161 h 3154161"/>
              <a:gd name="connsiteX1" fmla="*/ 511628 w 1891381"/>
              <a:gd name="connsiteY1" fmla="*/ 2903789 h 3154161"/>
              <a:gd name="connsiteX2" fmla="*/ 1088571 w 1891381"/>
              <a:gd name="connsiteY2" fmla="*/ 2381275 h 3154161"/>
              <a:gd name="connsiteX3" fmla="*/ 1513114 w 1891381"/>
              <a:gd name="connsiteY3" fmla="*/ 1608389 h 3154161"/>
              <a:gd name="connsiteX4" fmla="*/ 1676400 w 1891381"/>
              <a:gd name="connsiteY4" fmla="*/ 922589 h 3154161"/>
              <a:gd name="connsiteX5" fmla="*/ 1752600 w 1891381"/>
              <a:gd name="connsiteY5" fmla="*/ 95275 h 3154161"/>
              <a:gd name="connsiteX6" fmla="*/ 1891115 w 1891381"/>
              <a:gd name="connsiteY6" fmla="*/ 51732 h 3154161"/>
              <a:gd name="connsiteX0" fmla="*/ 0 w 1891381"/>
              <a:gd name="connsiteY0" fmla="*/ 3154161 h 3154161"/>
              <a:gd name="connsiteX1" fmla="*/ 511628 w 1891381"/>
              <a:gd name="connsiteY1" fmla="*/ 2903789 h 3154161"/>
              <a:gd name="connsiteX2" fmla="*/ 1088571 w 1891381"/>
              <a:gd name="connsiteY2" fmla="*/ 2381275 h 3154161"/>
              <a:gd name="connsiteX3" fmla="*/ 1513114 w 1891381"/>
              <a:gd name="connsiteY3" fmla="*/ 1608389 h 3154161"/>
              <a:gd name="connsiteX4" fmla="*/ 1676400 w 1891381"/>
              <a:gd name="connsiteY4" fmla="*/ 922589 h 3154161"/>
              <a:gd name="connsiteX5" fmla="*/ 1752600 w 1891381"/>
              <a:gd name="connsiteY5" fmla="*/ 95275 h 3154161"/>
              <a:gd name="connsiteX6" fmla="*/ 1891115 w 1891381"/>
              <a:gd name="connsiteY6" fmla="*/ 51732 h 3154161"/>
              <a:gd name="connsiteX0" fmla="*/ 0 w 1891381"/>
              <a:gd name="connsiteY0" fmla="*/ 3154161 h 3154161"/>
              <a:gd name="connsiteX1" fmla="*/ 511628 w 1891381"/>
              <a:gd name="connsiteY1" fmla="*/ 2903789 h 3154161"/>
              <a:gd name="connsiteX2" fmla="*/ 1088571 w 1891381"/>
              <a:gd name="connsiteY2" fmla="*/ 2381275 h 3154161"/>
              <a:gd name="connsiteX3" fmla="*/ 1513114 w 1891381"/>
              <a:gd name="connsiteY3" fmla="*/ 1608389 h 3154161"/>
              <a:gd name="connsiteX4" fmla="*/ 1676400 w 1891381"/>
              <a:gd name="connsiteY4" fmla="*/ 922589 h 3154161"/>
              <a:gd name="connsiteX5" fmla="*/ 1752600 w 1891381"/>
              <a:gd name="connsiteY5" fmla="*/ 95275 h 3154161"/>
              <a:gd name="connsiteX6" fmla="*/ 1891115 w 1891381"/>
              <a:gd name="connsiteY6" fmla="*/ 51732 h 3154161"/>
              <a:gd name="connsiteX0" fmla="*/ 0 w 1752600"/>
              <a:gd name="connsiteY0" fmla="*/ 3058886 h 3058886"/>
              <a:gd name="connsiteX1" fmla="*/ 511628 w 1752600"/>
              <a:gd name="connsiteY1" fmla="*/ 2808514 h 3058886"/>
              <a:gd name="connsiteX2" fmla="*/ 1088571 w 1752600"/>
              <a:gd name="connsiteY2" fmla="*/ 2286000 h 3058886"/>
              <a:gd name="connsiteX3" fmla="*/ 1513114 w 1752600"/>
              <a:gd name="connsiteY3" fmla="*/ 1513114 h 3058886"/>
              <a:gd name="connsiteX4" fmla="*/ 1676400 w 1752600"/>
              <a:gd name="connsiteY4" fmla="*/ 827314 h 3058886"/>
              <a:gd name="connsiteX5" fmla="*/ 1752600 w 1752600"/>
              <a:gd name="connsiteY5" fmla="*/ 0 h 3058886"/>
              <a:gd name="connsiteX0" fmla="*/ 0 w 1908429"/>
              <a:gd name="connsiteY0" fmla="*/ 3080658 h 3080658"/>
              <a:gd name="connsiteX1" fmla="*/ 511628 w 1908429"/>
              <a:gd name="connsiteY1" fmla="*/ 2830286 h 3080658"/>
              <a:gd name="connsiteX2" fmla="*/ 1088571 w 1908429"/>
              <a:gd name="connsiteY2" fmla="*/ 2307772 h 3080658"/>
              <a:gd name="connsiteX3" fmla="*/ 1513114 w 1908429"/>
              <a:gd name="connsiteY3" fmla="*/ 1534886 h 3080658"/>
              <a:gd name="connsiteX4" fmla="*/ 1676400 w 1908429"/>
              <a:gd name="connsiteY4" fmla="*/ 849086 h 3080658"/>
              <a:gd name="connsiteX5" fmla="*/ 1908429 w 1908429"/>
              <a:gd name="connsiteY5" fmla="*/ 0 h 3080658"/>
              <a:gd name="connsiteX0" fmla="*/ 0 w 1908429"/>
              <a:gd name="connsiteY0" fmla="*/ 3080658 h 3080658"/>
              <a:gd name="connsiteX1" fmla="*/ 511628 w 1908429"/>
              <a:gd name="connsiteY1" fmla="*/ 2830286 h 3080658"/>
              <a:gd name="connsiteX2" fmla="*/ 1088571 w 1908429"/>
              <a:gd name="connsiteY2" fmla="*/ 2307772 h 3080658"/>
              <a:gd name="connsiteX3" fmla="*/ 1513114 w 1908429"/>
              <a:gd name="connsiteY3" fmla="*/ 1534886 h 3080658"/>
              <a:gd name="connsiteX4" fmla="*/ 1745657 w 1908429"/>
              <a:gd name="connsiteY4" fmla="*/ 849086 h 3080658"/>
              <a:gd name="connsiteX5" fmla="*/ 1908429 w 1908429"/>
              <a:gd name="connsiteY5" fmla="*/ 0 h 3080658"/>
              <a:gd name="connsiteX0" fmla="*/ 0 w 1908429"/>
              <a:gd name="connsiteY0" fmla="*/ 3080658 h 3080658"/>
              <a:gd name="connsiteX1" fmla="*/ 511628 w 1908429"/>
              <a:gd name="connsiteY1" fmla="*/ 2830286 h 3080658"/>
              <a:gd name="connsiteX2" fmla="*/ 1088571 w 1908429"/>
              <a:gd name="connsiteY2" fmla="*/ 2307772 h 3080658"/>
              <a:gd name="connsiteX3" fmla="*/ 1504457 w 1908429"/>
              <a:gd name="connsiteY3" fmla="*/ 1556657 h 3080658"/>
              <a:gd name="connsiteX4" fmla="*/ 1745657 w 1908429"/>
              <a:gd name="connsiteY4" fmla="*/ 849086 h 3080658"/>
              <a:gd name="connsiteX5" fmla="*/ 1908429 w 1908429"/>
              <a:gd name="connsiteY5" fmla="*/ 0 h 3080658"/>
              <a:gd name="connsiteX0" fmla="*/ 0 w 1908429"/>
              <a:gd name="connsiteY0" fmla="*/ 3080658 h 3080658"/>
              <a:gd name="connsiteX1" fmla="*/ 511628 w 1908429"/>
              <a:gd name="connsiteY1" fmla="*/ 2830286 h 3080658"/>
              <a:gd name="connsiteX2" fmla="*/ 1088571 w 1908429"/>
              <a:gd name="connsiteY2" fmla="*/ 2307772 h 3080658"/>
              <a:gd name="connsiteX3" fmla="*/ 1504457 w 1908429"/>
              <a:gd name="connsiteY3" fmla="*/ 1632857 h 3080658"/>
              <a:gd name="connsiteX4" fmla="*/ 1745657 w 1908429"/>
              <a:gd name="connsiteY4" fmla="*/ 849086 h 3080658"/>
              <a:gd name="connsiteX5" fmla="*/ 1908429 w 1908429"/>
              <a:gd name="connsiteY5" fmla="*/ 0 h 3080658"/>
              <a:gd name="connsiteX0" fmla="*/ 0 w 1908429"/>
              <a:gd name="connsiteY0" fmla="*/ 3080658 h 3080658"/>
              <a:gd name="connsiteX1" fmla="*/ 511628 w 1908429"/>
              <a:gd name="connsiteY1" fmla="*/ 2830286 h 3080658"/>
              <a:gd name="connsiteX2" fmla="*/ 1088571 w 1908429"/>
              <a:gd name="connsiteY2" fmla="*/ 2307772 h 3080658"/>
              <a:gd name="connsiteX3" fmla="*/ 1504457 w 1908429"/>
              <a:gd name="connsiteY3" fmla="*/ 1632857 h 3080658"/>
              <a:gd name="connsiteX4" fmla="*/ 1771629 w 1908429"/>
              <a:gd name="connsiteY4" fmla="*/ 849086 h 3080658"/>
              <a:gd name="connsiteX5" fmla="*/ 1908429 w 1908429"/>
              <a:gd name="connsiteY5" fmla="*/ 0 h 3080658"/>
              <a:gd name="connsiteX0" fmla="*/ 0 w 1771629"/>
              <a:gd name="connsiteY0" fmla="*/ 2231572 h 2231572"/>
              <a:gd name="connsiteX1" fmla="*/ 511628 w 1771629"/>
              <a:gd name="connsiteY1" fmla="*/ 1981200 h 2231572"/>
              <a:gd name="connsiteX2" fmla="*/ 1088571 w 1771629"/>
              <a:gd name="connsiteY2" fmla="*/ 1458686 h 2231572"/>
              <a:gd name="connsiteX3" fmla="*/ 1504457 w 1771629"/>
              <a:gd name="connsiteY3" fmla="*/ 783771 h 2231572"/>
              <a:gd name="connsiteX4" fmla="*/ 1771629 w 1771629"/>
              <a:gd name="connsiteY4" fmla="*/ 0 h 223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1629" h="2231572">
                <a:moveTo>
                  <a:pt x="0" y="2231572"/>
                </a:moveTo>
                <a:cubicBezTo>
                  <a:pt x="165100" y="2170793"/>
                  <a:pt x="330200" y="2110014"/>
                  <a:pt x="511628" y="1981200"/>
                </a:cubicBezTo>
                <a:cubicBezTo>
                  <a:pt x="693057" y="1852386"/>
                  <a:pt x="923100" y="1658258"/>
                  <a:pt x="1088571" y="1458686"/>
                </a:cubicBezTo>
                <a:cubicBezTo>
                  <a:pt x="1254043" y="1259115"/>
                  <a:pt x="1390614" y="1026885"/>
                  <a:pt x="1504457" y="783771"/>
                </a:cubicBezTo>
                <a:cubicBezTo>
                  <a:pt x="1618300" y="540657"/>
                  <a:pt x="1704300" y="272143"/>
                  <a:pt x="1771629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6247188" y="2412029"/>
            <a:ext cx="0" cy="68120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4984837" y="2398860"/>
            <a:ext cx="1250563" cy="1316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4468489" y="1897121"/>
                <a:ext cx="4876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mtClean="0">
                          <a:latin typeface="Cambria Math"/>
                        </a:rPr>
                        <m:t>Δ</m:t>
                      </m:r>
                      <m:r>
                        <a:rPr lang="ru-RU" b="0" i="0" smtClean="0">
                          <a:latin typeface="Cambria Math"/>
                        </a:rPr>
                        <m:t>х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489" y="1897121"/>
                <a:ext cx="48763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6299067" y="3059676"/>
                <a:ext cx="4724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>
                          <a:latin typeface="Cambria Math"/>
                        </a:rPr>
                        <m:t>Δ</m:t>
                      </m:r>
                      <m:r>
                        <a:rPr lang="ru-RU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067" y="3059676"/>
                <a:ext cx="47243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1649754" y="3524911"/>
                <a:ext cx="11238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𝑆</m:t>
                      </m:r>
                      <m:r>
                        <m:rPr>
                          <m:nor/>
                        </m:rPr>
                        <a:rPr lang="ru-RU" sz="20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х</m:t>
                      </m:r>
                      <m:r>
                        <a:rPr lang="ru-RU" sz="20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ru-RU" sz="2000">
                          <a:latin typeface="Cambria Math"/>
                        </a:rPr>
                        <m:t>Δ</m:t>
                      </m:r>
                      <m:r>
                        <a:rPr lang="ru-RU" sz="2000" i="1">
                          <a:latin typeface="Cambria Math"/>
                        </a:rPr>
                        <m:t>х</m:t>
                      </m:r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754" y="3524911"/>
                <a:ext cx="1123834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7139023" y="3322228"/>
                <a:ext cx="1096775" cy="716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800" b="1" dirty="0" smtClean="0">
                    <a:solidFill>
                      <a:prstClr val="black"/>
                    </a:solidFill>
                    <a:latin typeface="Monotype Corsiva" panose="03010101010201010101" pitchFamily="66" charset="0"/>
                    <a:cs typeface="Times New Roman" panose="02020603050405020304" pitchFamily="18" charset="0"/>
                  </a:rPr>
                  <a:t>v</a:t>
                </a:r>
                <a:r>
                  <a:rPr lang="ru-RU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 </a:t>
                </a:r>
                <a:r>
                  <a:rPr lang="ru-RU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800">
                            <a:latin typeface="Cambria Math"/>
                          </a:rPr>
                          <m:t>Δ</m:t>
                        </m:r>
                        <m:r>
                          <a:rPr lang="ru-RU" sz="2800" b="0" i="1" smtClean="0">
                            <a:latin typeface="Cambria Math"/>
                          </a:rPr>
                          <m:t>х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ru-RU" sz="2800">
                            <a:latin typeface="Cambria Math"/>
                          </a:rPr>
                          <m:t>Δ</m:t>
                        </m:r>
                        <m:r>
                          <a:rPr lang="ru-RU" sz="2800" i="1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sz="2800" b="1" dirty="0">
                  <a:solidFill>
                    <a:prstClr val="black"/>
                  </a:solidFill>
                  <a:latin typeface="Monotype Corsiva" panose="03010101010201010101" pitchFamily="66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023" y="3322228"/>
                <a:ext cx="1096775" cy="716350"/>
              </a:xfrm>
              <a:prstGeom prst="rect">
                <a:avLst/>
              </a:prstGeom>
              <a:blipFill rotWithShape="1">
                <a:blip r:embed="rId7"/>
                <a:stretch>
                  <a:fillRect l="-11111"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5484732" y="3524911"/>
                <a:ext cx="17455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t</m:t>
                    </m:r>
                    <m:r>
                      <a:rPr lang="ru-RU">
                        <a:latin typeface="Cambria Math"/>
                      </a:rPr>
                      <m:t>→0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732" y="3524911"/>
                <a:ext cx="1745542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3147" t="-8197" r="-174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Прямоугольник 55"/>
          <p:cNvSpPr/>
          <p:nvPr/>
        </p:nvSpPr>
        <p:spPr>
          <a:xfrm>
            <a:off x="4945695" y="2062253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9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4945695" y="871170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9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6797197" y="3126188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9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5980180" y="3133102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900" dirty="0"/>
          </a:p>
        </p:txBody>
      </p:sp>
      <p:sp>
        <p:nvSpPr>
          <p:cNvPr id="62" name="TextBox 61"/>
          <p:cNvSpPr txBox="1"/>
          <p:nvPr/>
        </p:nvSpPr>
        <p:spPr>
          <a:xfrm>
            <a:off x="527815" y="218031"/>
            <a:ext cx="365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  смысл производной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4676818" y="4008076"/>
            <a:ext cx="3844770" cy="461665"/>
            <a:chOff x="3717676" y="4944394"/>
            <a:chExt cx="3844770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Прямоугольник 66"/>
                <p:cNvSpPr/>
                <p:nvPr/>
              </p:nvSpPr>
              <p:spPr>
                <a:xfrm>
                  <a:off x="4130309" y="4944394"/>
                  <a:ext cx="1315232" cy="461665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ru-RU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b="1" dirty="0">
                                <a:solidFill>
                                  <a:prstClr val="black"/>
                                </a:solidFill>
                                <a:latin typeface="Monotype Corsiva" panose="03010101010201010101" pitchFamily="66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  <m:r>
                              <m:rPr>
                                <m:nor/>
                              </m:rPr>
                              <a:rPr lang="ru-RU" sz="2400" b="1" i="0" dirty="0" smtClean="0">
                                <a:solidFill>
                                  <a:prstClr val="black"/>
                                </a:solidFill>
                                <a:latin typeface="Monotype Corsiva" panose="03010101010201010101" pitchFamily="66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ru-RU" b="1" dirty="0">
                                <a:solidFill>
                                  <a:prstClr val="black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х</m:t>
                            </m:r>
                            <m:r>
                              <m:rPr>
                                <m:nor/>
                              </m:rPr>
                              <a:rPr lang="ru-RU" dirty="0" smtClean="0"/>
                              <m:t> </m:t>
                            </m:r>
                            <m:r>
                              <a:rPr lang="ru-RU" sz="2400"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ru-RU" sz="2400" dirty="0"/>
                              <m:t> </m:t>
                            </m:r>
                            <m:r>
                              <a:rPr lang="ru-RU" sz="2400" b="0" i="1" smtClean="0">
                                <a:latin typeface="Cambria Math"/>
                              </a:rPr>
                              <m:t>х</m:t>
                            </m:r>
                          </m:e>
                          <m:sup>
                            <m:r>
                              <a:rPr lang="ru-RU" sz="240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67" name="Прямоугольник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0309" y="4944394"/>
                  <a:ext cx="1315232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TextBox 67"/>
            <p:cNvSpPr txBox="1"/>
            <p:nvPr/>
          </p:nvSpPr>
          <p:spPr>
            <a:xfrm>
              <a:off x="3717676" y="5005035"/>
              <a:ext cx="3844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т.е.                       </a:t>
              </a: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мгновенная  скорость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714017" y="4893987"/>
            <a:ext cx="7659408" cy="814348"/>
            <a:chOff x="671856" y="4672569"/>
            <a:chExt cx="7659408" cy="814348"/>
          </a:xfrm>
        </p:grpSpPr>
        <p:sp>
          <p:nvSpPr>
            <p:cNvPr id="78" name="TextBox 77"/>
            <p:cNvSpPr txBox="1"/>
            <p:nvPr/>
          </p:nvSpPr>
          <p:spPr>
            <a:xfrm>
              <a:off x="671856" y="4672569"/>
              <a:ext cx="2693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Примеры производных</a:t>
              </a:r>
              <a:r>
                <a:rPr lang="ru-RU" dirty="0" smtClean="0"/>
                <a:t>:</a:t>
              </a:r>
              <a:endParaRPr lang="ru-RU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71856" y="5117585"/>
              <a:ext cx="12713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Ускорение </a:t>
              </a:r>
              <a:endParaRPr lang="ru-RU" dirty="0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6256593" y="5117585"/>
              <a:ext cx="20746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dirty="0">
                  <a:solidFill>
                    <a:prstClr val="black"/>
                  </a:solidFill>
                </a:rPr>
                <a:t>ЭДС самоиндукции</a:t>
              </a: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4243099" y="5117585"/>
              <a:ext cx="16418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ЭДС индукции </a:t>
              </a:r>
              <a:endParaRPr lang="ru-RU" dirty="0"/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2563122" y="5117585"/>
              <a:ext cx="11901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Сила тока </a:t>
              </a:r>
              <a:endParaRPr lang="ru-RU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Прямоугольник 85"/>
              <p:cNvSpPr/>
              <p:nvPr/>
            </p:nvSpPr>
            <p:spPr>
              <a:xfrm>
                <a:off x="803090" y="1800187"/>
                <a:ext cx="4876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mtClean="0">
                          <a:latin typeface="Cambria Math"/>
                        </a:rPr>
                        <m:t>Δ</m:t>
                      </m:r>
                      <m:r>
                        <a:rPr lang="ru-RU" b="0" i="0" smtClean="0">
                          <a:latin typeface="Cambria Math"/>
                        </a:rPr>
                        <m:t>х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6" name="Прямоугольник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90" y="1800187"/>
                <a:ext cx="487634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Прямоугольник 86"/>
              <p:cNvSpPr/>
              <p:nvPr/>
            </p:nvSpPr>
            <p:spPr>
              <a:xfrm>
                <a:off x="1552118" y="2684494"/>
                <a:ext cx="4724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>
                          <a:latin typeface="Cambria Math"/>
                        </a:rPr>
                        <m:t>Δ</m:t>
                      </m:r>
                      <m:r>
                        <a:rPr lang="ru-RU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7" name="Прямоугольник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118" y="2684494"/>
                <a:ext cx="472437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Прямая соединительная линия 58"/>
          <p:cNvCxnSpPr/>
          <p:nvPr/>
        </p:nvCxnSpPr>
        <p:spPr>
          <a:xfrm rot="16200000">
            <a:off x="812599" y="1935422"/>
            <a:ext cx="0" cy="988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16200000">
            <a:off x="818487" y="2488823"/>
            <a:ext cx="0" cy="988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1788336" y="3055243"/>
            <a:ext cx="0" cy="988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75782" y="2318294"/>
            <a:ext cx="56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649754" y="310467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5"/>
              <p:cNvSpPr/>
              <p:nvPr/>
            </p:nvSpPr>
            <p:spPr>
              <a:xfrm>
                <a:off x="469242" y="3371503"/>
                <a:ext cx="1051891" cy="7069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b="1" dirty="0" smtClean="0">
                    <a:solidFill>
                      <a:prstClr val="black"/>
                    </a:solidFill>
                    <a:latin typeface="Monotype Corsiva" panose="03010101010201010101" pitchFamily="66" charset="0"/>
                    <a:cs typeface="Times New Roman" panose="02020603050405020304" pitchFamily="18" charset="0"/>
                  </a:rPr>
                  <a:t>v</a:t>
                </a:r>
                <a:r>
                  <a:rPr lang="ru-RU" sz="1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sz="2400" b="1" dirty="0" smtClean="0">
                    <a:solidFill>
                      <a:prstClr val="black"/>
                    </a:solidFill>
                    <a:latin typeface="Monotype Corsiva" panose="03010101010201010101" pitchFamily="66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𝑆</m:t>
                        </m:r>
                        <m:r>
                          <m:rPr>
                            <m:nor/>
                          </m:rPr>
                          <a:rPr lang="ru-RU" b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х</m:t>
                        </m:r>
                        <m:r>
                          <m:rPr>
                            <m:nor/>
                          </m:rPr>
                          <a:rPr lang="ru-RU" dirty="0"/>
                          <m:t> 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sz="2400" b="1" dirty="0">
                  <a:solidFill>
                    <a:prstClr val="black"/>
                  </a:solidFill>
                  <a:latin typeface="Monotype Corsiva" panose="03010101010201010101" pitchFamily="66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Прямоугольник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42" y="3371503"/>
                <a:ext cx="1051891" cy="706925"/>
              </a:xfrm>
              <a:prstGeom prst="rect">
                <a:avLst/>
              </a:prstGeom>
              <a:blipFill rotWithShape="1">
                <a:blip r:embed="rId16"/>
                <a:stretch>
                  <a:fillRect l="-9249" b="-68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1"/>
          <p:cNvGrpSpPr/>
          <p:nvPr/>
        </p:nvGrpSpPr>
        <p:grpSpPr>
          <a:xfrm>
            <a:off x="7532615" y="107602"/>
            <a:ext cx="1380424" cy="1961143"/>
            <a:chOff x="7248756" y="30982"/>
            <a:chExt cx="1781562" cy="2378107"/>
          </a:xfrm>
        </p:grpSpPr>
        <p:pic>
          <p:nvPicPr>
            <p:cNvPr id="79" name="Picture 2" descr="https://images.fineartamerica.com/images-medium-large/6-sir-isaac-newton-1643-1727-granger.jpg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8756" y="30982"/>
              <a:ext cx="1781562" cy="2287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TextBox 79"/>
            <p:cNvSpPr txBox="1"/>
            <p:nvPr/>
          </p:nvSpPr>
          <p:spPr>
            <a:xfrm>
              <a:off x="7649551" y="2073196"/>
              <a:ext cx="1177844" cy="335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И.Ньютон</a:t>
              </a: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88" name="Прямая соединительная линия 87"/>
          <p:cNvCxnSpPr/>
          <p:nvPr/>
        </p:nvCxnSpPr>
        <p:spPr>
          <a:xfrm>
            <a:off x="6607885" y="2061448"/>
            <a:ext cx="0" cy="106278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H="1">
            <a:off x="4984837" y="2060600"/>
            <a:ext cx="1609222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/>
          <p:cNvSpPr/>
          <p:nvPr/>
        </p:nvSpPr>
        <p:spPr>
          <a:xfrm>
            <a:off x="5002587" y="1608505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Прямоугольник 90"/>
              <p:cNvSpPr/>
              <p:nvPr/>
            </p:nvSpPr>
            <p:spPr>
              <a:xfrm>
                <a:off x="527815" y="5775296"/>
                <a:ext cx="1548271" cy="62722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𝑎</m:t>
                    </m:r>
                  </m:oMath>
                </a14:m>
                <a:r>
                  <a:rPr lang="ru-RU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/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prstClr val="black"/>
                            </a:solidFill>
                            <a:latin typeface="Monotype Corsiva" panose="03010101010201010101" pitchFamily="66" charset="0"/>
                            <a:cs typeface="Times New Roman" panose="02020603050405020304" pitchFamily="18" charset="0"/>
                          </a:rPr>
                          <m:t>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ru-RU" sz="2400">
                            <a:latin typeface="Cambria Math"/>
                          </a:rPr>
                          <m:t>Δ</m:t>
                        </m:r>
                        <m:r>
                          <a:rPr lang="ru-RU" sz="2400" i="1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prstClr val="black"/>
                    </a:solidFill>
                    <a:latin typeface="Monotype Corsiva" panose="03010101010201010101" pitchFamily="66" charset="0"/>
                    <a:cs typeface="Times New Roman" panose="02020603050405020304" pitchFamily="18" charset="0"/>
                  </a:rPr>
                  <a:t>= </a:t>
                </a:r>
                <a:r>
                  <a:rPr lang="ru-RU" sz="2400" b="1" dirty="0" smtClean="0">
                    <a:solidFill>
                      <a:prstClr val="black"/>
                    </a:solidFill>
                    <a:latin typeface="Monotype Corsiva" panose="03010101010201010101" pitchFamily="66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solidFill>
                          <a:prstClr val="black"/>
                        </a:solidFill>
                        <a:latin typeface="Monotype Corsiva" panose="03010101010201010101" pitchFamily="66" charset="0"/>
                        <a:cs typeface="Times New Roman" panose="02020603050405020304" pitchFamily="18" charset="0"/>
                      </a:rPr>
                      <m:t>v</m:t>
                    </m:r>
                  </m:oMath>
                </a14:m>
                <a:r>
                  <a:rPr lang="ru-RU" sz="2400" dirty="0"/>
                  <a:t> </a:t>
                </a:r>
                <a:r>
                  <a:rPr lang="ru-RU" sz="2400" dirty="0" smtClean="0"/>
                  <a:t>′</a:t>
                </a:r>
                <a:endParaRPr lang="ru-RU" sz="2400" dirty="0"/>
              </a:p>
            </p:txBody>
          </p:sp>
        </mc:Choice>
        <mc:Fallback xmlns="">
          <p:sp>
            <p:nvSpPr>
              <p:cNvPr id="91" name="Прямоугольник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15" y="5775296"/>
                <a:ext cx="1548271" cy="627223"/>
              </a:xfrm>
              <a:prstGeom prst="rect">
                <a:avLst/>
              </a:prstGeom>
              <a:blipFill rotWithShape="1">
                <a:blip r:embed="rId18"/>
                <a:stretch>
                  <a:fillRect r="-4331" b="-116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Прямоугольник 91"/>
              <p:cNvSpPr/>
              <p:nvPr/>
            </p:nvSpPr>
            <p:spPr>
              <a:xfrm>
                <a:off x="2306761" y="5801755"/>
                <a:ext cx="1689175" cy="62722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/>
                          </a:rPr>
                          <m:t>Δ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ru-RU" sz="2400">
                            <a:latin typeface="Cambria Math"/>
                          </a:rPr>
                          <m:t>Δ</m:t>
                        </m:r>
                        <m:r>
                          <a:rPr lang="ru-RU" sz="2400" i="1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ru-RU" sz="24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ru-RU" sz="240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92" name="Прямоугольник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761" y="5801755"/>
                <a:ext cx="1689175" cy="627223"/>
              </a:xfrm>
              <a:prstGeom prst="rect">
                <a:avLst/>
              </a:prstGeom>
              <a:blipFill rotWithShape="1">
                <a:blip r:embed="rId19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Прямоугольник 92"/>
              <p:cNvSpPr/>
              <p:nvPr/>
            </p:nvSpPr>
            <p:spPr>
              <a:xfrm>
                <a:off x="4278697" y="5811500"/>
                <a:ext cx="1861142" cy="6303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/>
                          </a:rPr>
                          <m:t>Δ</m:t>
                        </m:r>
                        <m:r>
                          <a:rPr lang="ru-RU" sz="2400" b="0" i="1" smtClean="0">
                            <a:latin typeface="Cambria Math"/>
                          </a:rPr>
                          <m:t>Ф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ru-RU" sz="2400">
                            <a:latin typeface="Cambria Math"/>
                          </a:rPr>
                          <m:t>Δ</m:t>
                        </m:r>
                        <m:r>
                          <a:rPr lang="ru-RU" sz="2400" i="1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ru-RU" sz="24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/>
                          </a:rPr>
                          <m:t>𝛷</m:t>
                        </m:r>
                      </m:e>
                      <m:sup>
                        <m:r>
                          <a:rPr lang="ru-RU" sz="240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93" name="Прямоугольник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697" y="5811500"/>
                <a:ext cx="1861142" cy="630365"/>
              </a:xfrm>
              <a:prstGeom prst="rect">
                <a:avLst/>
              </a:prstGeom>
              <a:blipFill rotWithShape="1">
                <a:blip r:embed="rId20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Прямоугольник 93"/>
              <p:cNvSpPr/>
              <p:nvPr/>
            </p:nvSpPr>
            <p:spPr>
              <a:xfrm>
                <a:off x="6375606" y="5811500"/>
                <a:ext cx="2300850" cy="62722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𝜀</m:t>
                        </m:r>
                      </m:e>
                      <m:sub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ru-RU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ru-RU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𝐿</m:t>
                    </m:r>
                    <m:r>
                      <a:rPr lang="ru-RU" sz="24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/>
                          </a:rPr>
                          <m:t>Δ</m:t>
                        </m:r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ru-RU" sz="2400">
                            <a:latin typeface="Cambria Math"/>
                          </a:rPr>
                          <m:t>Δ</m:t>
                        </m:r>
                        <m:r>
                          <a:rPr lang="ru-RU" sz="2400" i="1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ru-RU" sz="2400">
                        <a:latin typeface="Cambria Math"/>
                      </a:rPr>
                      <m:t>=</m:t>
                    </m:r>
                    <m:r>
                      <a:rPr lang="ru-RU" sz="2400" i="1">
                        <a:latin typeface="Cambria Math"/>
                      </a:rPr>
                      <m:t>𝐿</m:t>
                    </m:r>
                    <m:r>
                      <a:rPr lang="ru-RU" sz="2400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ru-RU" sz="240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Прямоугольник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606" y="5811500"/>
                <a:ext cx="2300850" cy="627223"/>
              </a:xfrm>
              <a:prstGeom prst="rect">
                <a:avLst/>
              </a:prstGeom>
              <a:blipFill rotWithShape="1">
                <a:blip r:embed="rId21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1508716" y="1101438"/>
                <a:ext cx="4724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>
                          <a:latin typeface="Cambria Math"/>
                        </a:rPr>
                        <m:t>Δ</m:t>
                      </m:r>
                      <m:r>
                        <a:rPr lang="ru-RU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16" y="1101438"/>
                <a:ext cx="472437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665302" y="4479885"/>
            <a:ext cx="4096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Производная характеризует скорость</a:t>
            </a:r>
          </a:p>
          <a:p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03345" y="4166682"/>
            <a:ext cx="1852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20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 animBg="1"/>
      <p:bldP spid="50" grpId="0"/>
      <p:bldP spid="51" grpId="0"/>
      <p:bldP spid="52" grpId="0"/>
      <p:bldP spid="53" grpId="0"/>
      <p:bldP spid="55" grpId="0"/>
      <p:bldP spid="56" grpId="0"/>
      <p:bldP spid="57" grpId="0"/>
      <p:bldP spid="57" grpId="1"/>
      <p:bldP spid="60" grpId="0"/>
      <p:bldP spid="61" grpId="0"/>
      <p:bldP spid="86" grpId="0"/>
      <p:bldP spid="87" grpId="0"/>
      <p:bldP spid="76" grpId="0"/>
      <p:bldP spid="90" grpId="0"/>
      <p:bldP spid="91" grpId="0" animBg="1"/>
      <p:bldP spid="92" grpId="0" animBg="1"/>
      <p:bldP spid="93" grpId="0" animBg="1"/>
      <p:bldP spid="94" grpId="0" animBg="1"/>
      <p:bldP spid="64" grpId="0"/>
      <p:bldP spid="1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525" y="227916"/>
            <a:ext cx="4996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 производную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002" y="1435362"/>
            <a:ext cx="11464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58795" y="3832613"/>
            <a:ext cx="25474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+ 4</a:t>
            </a:r>
            <a:r>
              <a:rPr lang="en-US" sz="6000" b="1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v</a:t>
            </a:r>
            <a:endParaRPr lang="ru-RU" sz="6000" b="1" dirty="0">
              <a:solidFill>
                <a:prstClr val="black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33292" y="2576317"/>
            <a:ext cx="20665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 </a:t>
            </a:r>
            <a:r>
              <a:rPr lang="en-US" sz="6000" b="1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t</a:t>
            </a: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2393" y="1381960"/>
            <a:ext cx="18950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</a:t>
            </a:r>
            <a:r>
              <a:rPr lang="en-US" sz="6000" b="1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t</a:t>
            </a: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1002" y="5189888"/>
            <a:ext cx="11849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2х³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5584" y="3785194"/>
            <a:ext cx="11849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у² 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1002" y="2506838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6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52393" y="5192787"/>
            <a:ext cx="22797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6</a:t>
            </a:r>
            <a:r>
              <a:rPr lang="en-US" sz="6000" b="1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t</a:t>
            </a: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9830" y="1422786"/>
            <a:ext cx="11464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66936" y="5218746"/>
            <a:ext cx="11849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х²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38816" y="3832613"/>
            <a:ext cx="13388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90019" y="2576317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18081" y="3839086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99885" y="1414176"/>
            <a:ext cx="20569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 </a:t>
            </a:r>
            <a:r>
              <a:rPr lang="en-US" sz="6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t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17597" y="2576317"/>
            <a:ext cx="21419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-Sin </a:t>
            </a:r>
            <a:r>
              <a:rPr lang="en-US" sz="6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t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80185" y="5206369"/>
            <a:ext cx="30187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Cos 6</a:t>
            </a:r>
            <a:r>
              <a:rPr lang="en-US" sz="6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t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6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9000"/>
                            </p:stCondLst>
                            <p:childTnLst>
                              <p:par>
                                <p:cTn id="61" presetID="3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/>
      <p:bldP spid="4" grpId="1"/>
      <p:bldP spid="4" grpId="2"/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31434" y="580038"/>
            <a:ext cx="8445022" cy="3823118"/>
            <a:chOff x="4833277" y="-131795"/>
            <a:chExt cx="8445022" cy="3823118"/>
          </a:xfrm>
        </p:grpSpPr>
        <p:cxnSp>
          <p:nvCxnSpPr>
            <p:cNvPr id="3" name="Прямая со стрелкой 2"/>
            <p:cNvCxnSpPr/>
            <p:nvPr/>
          </p:nvCxnSpPr>
          <p:spPr>
            <a:xfrm>
              <a:off x="4833277" y="3321991"/>
              <a:ext cx="8445022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 стрелкой 3"/>
            <p:cNvCxnSpPr/>
            <p:nvPr/>
          </p:nvCxnSpPr>
          <p:spPr>
            <a:xfrm flipV="1">
              <a:off x="5910961" y="-131795"/>
              <a:ext cx="0" cy="3771171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Прямоугольник 4"/>
            <p:cNvSpPr/>
            <p:nvPr/>
          </p:nvSpPr>
          <p:spPr>
            <a:xfrm>
              <a:off x="12920509" y="3270044"/>
              <a:ext cx="357790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х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22269" y="3321991"/>
              <a:ext cx="3953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ru-RU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endPara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Полилиния 12"/>
          <p:cNvSpPr/>
          <p:nvPr/>
        </p:nvSpPr>
        <p:spPr>
          <a:xfrm>
            <a:off x="2275920" y="1211678"/>
            <a:ext cx="4463143" cy="1901126"/>
          </a:xfrm>
          <a:custGeom>
            <a:avLst/>
            <a:gdLst>
              <a:gd name="connsiteX0" fmla="*/ 0 w 4441372"/>
              <a:gd name="connsiteY0" fmla="*/ 1757385 h 1925932"/>
              <a:gd name="connsiteX1" fmla="*/ 239486 w 4441372"/>
              <a:gd name="connsiteY1" fmla="*/ 1028042 h 1925932"/>
              <a:gd name="connsiteX2" fmla="*/ 435429 w 4441372"/>
              <a:gd name="connsiteY2" fmla="*/ 570842 h 1925932"/>
              <a:gd name="connsiteX3" fmla="*/ 827315 w 4441372"/>
              <a:gd name="connsiteY3" fmla="*/ 157185 h 1925932"/>
              <a:gd name="connsiteX4" fmla="*/ 1371600 w 4441372"/>
              <a:gd name="connsiteY4" fmla="*/ 37442 h 1925932"/>
              <a:gd name="connsiteX5" fmla="*/ 2100943 w 4441372"/>
              <a:gd name="connsiteY5" fmla="*/ 777670 h 1925932"/>
              <a:gd name="connsiteX6" fmla="*/ 2438400 w 4441372"/>
              <a:gd name="connsiteY6" fmla="*/ 1311070 h 1925932"/>
              <a:gd name="connsiteX7" fmla="*/ 2960915 w 4441372"/>
              <a:gd name="connsiteY7" fmla="*/ 1790042 h 1925932"/>
              <a:gd name="connsiteX8" fmla="*/ 3657600 w 4441372"/>
              <a:gd name="connsiteY8" fmla="*/ 1909785 h 1925932"/>
              <a:gd name="connsiteX9" fmla="*/ 4180115 w 4441372"/>
              <a:gd name="connsiteY9" fmla="*/ 1496128 h 1925932"/>
              <a:gd name="connsiteX10" fmla="*/ 4419600 w 4441372"/>
              <a:gd name="connsiteY10" fmla="*/ 853870 h 1925932"/>
              <a:gd name="connsiteX11" fmla="*/ 4419600 w 4441372"/>
              <a:gd name="connsiteY11" fmla="*/ 842985 h 1925932"/>
              <a:gd name="connsiteX12" fmla="*/ 4441372 w 4441372"/>
              <a:gd name="connsiteY12" fmla="*/ 788556 h 1925932"/>
              <a:gd name="connsiteX0" fmla="*/ 0 w 4441372"/>
              <a:gd name="connsiteY0" fmla="*/ 1727337 h 1895884"/>
              <a:gd name="connsiteX1" fmla="*/ 239486 w 4441372"/>
              <a:gd name="connsiteY1" fmla="*/ 997994 h 1895884"/>
              <a:gd name="connsiteX2" fmla="*/ 435429 w 4441372"/>
              <a:gd name="connsiteY2" fmla="*/ 540794 h 1895884"/>
              <a:gd name="connsiteX3" fmla="*/ 827315 w 4441372"/>
              <a:gd name="connsiteY3" fmla="*/ 127137 h 1895884"/>
              <a:gd name="connsiteX4" fmla="*/ 1371600 w 4441372"/>
              <a:gd name="connsiteY4" fmla="*/ 7394 h 1895884"/>
              <a:gd name="connsiteX5" fmla="*/ 1719943 w 4441372"/>
              <a:gd name="connsiteY5" fmla="*/ 301308 h 1895884"/>
              <a:gd name="connsiteX6" fmla="*/ 2100943 w 4441372"/>
              <a:gd name="connsiteY6" fmla="*/ 747622 h 1895884"/>
              <a:gd name="connsiteX7" fmla="*/ 2438400 w 4441372"/>
              <a:gd name="connsiteY7" fmla="*/ 1281022 h 1895884"/>
              <a:gd name="connsiteX8" fmla="*/ 2960915 w 4441372"/>
              <a:gd name="connsiteY8" fmla="*/ 1759994 h 1895884"/>
              <a:gd name="connsiteX9" fmla="*/ 3657600 w 4441372"/>
              <a:gd name="connsiteY9" fmla="*/ 1879737 h 1895884"/>
              <a:gd name="connsiteX10" fmla="*/ 4180115 w 4441372"/>
              <a:gd name="connsiteY10" fmla="*/ 1466080 h 1895884"/>
              <a:gd name="connsiteX11" fmla="*/ 4419600 w 4441372"/>
              <a:gd name="connsiteY11" fmla="*/ 823822 h 1895884"/>
              <a:gd name="connsiteX12" fmla="*/ 4419600 w 4441372"/>
              <a:gd name="connsiteY12" fmla="*/ 812937 h 1895884"/>
              <a:gd name="connsiteX13" fmla="*/ 4441372 w 4441372"/>
              <a:gd name="connsiteY13" fmla="*/ 758508 h 1895884"/>
              <a:gd name="connsiteX0" fmla="*/ 0 w 4441372"/>
              <a:gd name="connsiteY0" fmla="*/ 1727337 h 1895884"/>
              <a:gd name="connsiteX1" fmla="*/ 239486 w 4441372"/>
              <a:gd name="connsiteY1" fmla="*/ 997994 h 1895884"/>
              <a:gd name="connsiteX2" fmla="*/ 435429 w 4441372"/>
              <a:gd name="connsiteY2" fmla="*/ 540794 h 1895884"/>
              <a:gd name="connsiteX3" fmla="*/ 827315 w 4441372"/>
              <a:gd name="connsiteY3" fmla="*/ 127137 h 1895884"/>
              <a:gd name="connsiteX4" fmla="*/ 1371600 w 4441372"/>
              <a:gd name="connsiteY4" fmla="*/ 7394 h 1895884"/>
              <a:gd name="connsiteX5" fmla="*/ 1817915 w 4441372"/>
              <a:gd name="connsiteY5" fmla="*/ 301308 h 1895884"/>
              <a:gd name="connsiteX6" fmla="*/ 2100943 w 4441372"/>
              <a:gd name="connsiteY6" fmla="*/ 747622 h 1895884"/>
              <a:gd name="connsiteX7" fmla="*/ 2438400 w 4441372"/>
              <a:gd name="connsiteY7" fmla="*/ 1281022 h 1895884"/>
              <a:gd name="connsiteX8" fmla="*/ 2960915 w 4441372"/>
              <a:gd name="connsiteY8" fmla="*/ 1759994 h 1895884"/>
              <a:gd name="connsiteX9" fmla="*/ 3657600 w 4441372"/>
              <a:gd name="connsiteY9" fmla="*/ 1879737 h 1895884"/>
              <a:gd name="connsiteX10" fmla="*/ 4180115 w 4441372"/>
              <a:gd name="connsiteY10" fmla="*/ 1466080 h 1895884"/>
              <a:gd name="connsiteX11" fmla="*/ 4419600 w 4441372"/>
              <a:gd name="connsiteY11" fmla="*/ 823822 h 1895884"/>
              <a:gd name="connsiteX12" fmla="*/ 4419600 w 4441372"/>
              <a:gd name="connsiteY12" fmla="*/ 812937 h 1895884"/>
              <a:gd name="connsiteX13" fmla="*/ 4441372 w 4441372"/>
              <a:gd name="connsiteY13" fmla="*/ 758508 h 1895884"/>
              <a:gd name="connsiteX0" fmla="*/ 0 w 4441372"/>
              <a:gd name="connsiteY0" fmla="*/ 1727337 h 1895884"/>
              <a:gd name="connsiteX1" fmla="*/ 228600 w 4441372"/>
              <a:gd name="connsiteY1" fmla="*/ 997994 h 1895884"/>
              <a:gd name="connsiteX2" fmla="*/ 435429 w 4441372"/>
              <a:gd name="connsiteY2" fmla="*/ 540794 h 1895884"/>
              <a:gd name="connsiteX3" fmla="*/ 827315 w 4441372"/>
              <a:gd name="connsiteY3" fmla="*/ 127137 h 1895884"/>
              <a:gd name="connsiteX4" fmla="*/ 1371600 w 4441372"/>
              <a:gd name="connsiteY4" fmla="*/ 7394 h 1895884"/>
              <a:gd name="connsiteX5" fmla="*/ 1817915 w 4441372"/>
              <a:gd name="connsiteY5" fmla="*/ 301308 h 1895884"/>
              <a:gd name="connsiteX6" fmla="*/ 2100943 w 4441372"/>
              <a:gd name="connsiteY6" fmla="*/ 747622 h 1895884"/>
              <a:gd name="connsiteX7" fmla="*/ 2438400 w 4441372"/>
              <a:gd name="connsiteY7" fmla="*/ 1281022 h 1895884"/>
              <a:gd name="connsiteX8" fmla="*/ 2960915 w 4441372"/>
              <a:gd name="connsiteY8" fmla="*/ 1759994 h 1895884"/>
              <a:gd name="connsiteX9" fmla="*/ 3657600 w 4441372"/>
              <a:gd name="connsiteY9" fmla="*/ 1879737 h 1895884"/>
              <a:gd name="connsiteX10" fmla="*/ 4180115 w 4441372"/>
              <a:gd name="connsiteY10" fmla="*/ 1466080 h 1895884"/>
              <a:gd name="connsiteX11" fmla="*/ 4419600 w 4441372"/>
              <a:gd name="connsiteY11" fmla="*/ 823822 h 1895884"/>
              <a:gd name="connsiteX12" fmla="*/ 4419600 w 4441372"/>
              <a:gd name="connsiteY12" fmla="*/ 812937 h 1895884"/>
              <a:gd name="connsiteX13" fmla="*/ 4441372 w 4441372"/>
              <a:gd name="connsiteY13" fmla="*/ 758508 h 1895884"/>
              <a:gd name="connsiteX0" fmla="*/ 0 w 4463143"/>
              <a:gd name="connsiteY0" fmla="*/ 1749108 h 1895884"/>
              <a:gd name="connsiteX1" fmla="*/ 250371 w 4463143"/>
              <a:gd name="connsiteY1" fmla="*/ 997994 h 1895884"/>
              <a:gd name="connsiteX2" fmla="*/ 457200 w 4463143"/>
              <a:gd name="connsiteY2" fmla="*/ 540794 h 1895884"/>
              <a:gd name="connsiteX3" fmla="*/ 849086 w 4463143"/>
              <a:gd name="connsiteY3" fmla="*/ 127137 h 1895884"/>
              <a:gd name="connsiteX4" fmla="*/ 1393371 w 4463143"/>
              <a:gd name="connsiteY4" fmla="*/ 7394 h 1895884"/>
              <a:gd name="connsiteX5" fmla="*/ 1839686 w 4463143"/>
              <a:gd name="connsiteY5" fmla="*/ 301308 h 1895884"/>
              <a:gd name="connsiteX6" fmla="*/ 2122714 w 4463143"/>
              <a:gd name="connsiteY6" fmla="*/ 747622 h 1895884"/>
              <a:gd name="connsiteX7" fmla="*/ 2460171 w 4463143"/>
              <a:gd name="connsiteY7" fmla="*/ 1281022 h 1895884"/>
              <a:gd name="connsiteX8" fmla="*/ 2982686 w 4463143"/>
              <a:gd name="connsiteY8" fmla="*/ 1759994 h 1895884"/>
              <a:gd name="connsiteX9" fmla="*/ 3679371 w 4463143"/>
              <a:gd name="connsiteY9" fmla="*/ 1879737 h 1895884"/>
              <a:gd name="connsiteX10" fmla="*/ 4201886 w 4463143"/>
              <a:gd name="connsiteY10" fmla="*/ 1466080 h 1895884"/>
              <a:gd name="connsiteX11" fmla="*/ 4441371 w 4463143"/>
              <a:gd name="connsiteY11" fmla="*/ 823822 h 1895884"/>
              <a:gd name="connsiteX12" fmla="*/ 4441371 w 4463143"/>
              <a:gd name="connsiteY12" fmla="*/ 812937 h 1895884"/>
              <a:gd name="connsiteX13" fmla="*/ 4463143 w 4463143"/>
              <a:gd name="connsiteY13" fmla="*/ 758508 h 1895884"/>
              <a:gd name="connsiteX0" fmla="*/ 0 w 4463143"/>
              <a:gd name="connsiteY0" fmla="*/ 1755180 h 1901956"/>
              <a:gd name="connsiteX1" fmla="*/ 250371 w 4463143"/>
              <a:gd name="connsiteY1" fmla="*/ 1004066 h 1901956"/>
              <a:gd name="connsiteX2" fmla="*/ 457200 w 4463143"/>
              <a:gd name="connsiteY2" fmla="*/ 546866 h 1901956"/>
              <a:gd name="connsiteX3" fmla="*/ 849086 w 4463143"/>
              <a:gd name="connsiteY3" fmla="*/ 100552 h 1901956"/>
              <a:gd name="connsiteX4" fmla="*/ 1393371 w 4463143"/>
              <a:gd name="connsiteY4" fmla="*/ 13466 h 1901956"/>
              <a:gd name="connsiteX5" fmla="*/ 1839686 w 4463143"/>
              <a:gd name="connsiteY5" fmla="*/ 307380 h 1901956"/>
              <a:gd name="connsiteX6" fmla="*/ 2122714 w 4463143"/>
              <a:gd name="connsiteY6" fmla="*/ 753694 h 1901956"/>
              <a:gd name="connsiteX7" fmla="*/ 2460171 w 4463143"/>
              <a:gd name="connsiteY7" fmla="*/ 1287094 h 1901956"/>
              <a:gd name="connsiteX8" fmla="*/ 2982686 w 4463143"/>
              <a:gd name="connsiteY8" fmla="*/ 1766066 h 1901956"/>
              <a:gd name="connsiteX9" fmla="*/ 3679371 w 4463143"/>
              <a:gd name="connsiteY9" fmla="*/ 1885809 h 1901956"/>
              <a:gd name="connsiteX10" fmla="*/ 4201886 w 4463143"/>
              <a:gd name="connsiteY10" fmla="*/ 1472152 h 1901956"/>
              <a:gd name="connsiteX11" fmla="*/ 4441371 w 4463143"/>
              <a:gd name="connsiteY11" fmla="*/ 829894 h 1901956"/>
              <a:gd name="connsiteX12" fmla="*/ 4441371 w 4463143"/>
              <a:gd name="connsiteY12" fmla="*/ 819009 h 1901956"/>
              <a:gd name="connsiteX13" fmla="*/ 4463143 w 4463143"/>
              <a:gd name="connsiteY13" fmla="*/ 764580 h 1901956"/>
              <a:gd name="connsiteX0" fmla="*/ 0 w 4463143"/>
              <a:gd name="connsiteY0" fmla="*/ 1755180 h 1901126"/>
              <a:gd name="connsiteX1" fmla="*/ 250371 w 4463143"/>
              <a:gd name="connsiteY1" fmla="*/ 1004066 h 1901126"/>
              <a:gd name="connsiteX2" fmla="*/ 457200 w 4463143"/>
              <a:gd name="connsiteY2" fmla="*/ 546866 h 1901126"/>
              <a:gd name="connsiteX3" fmla="*/ 849086 w 4463143"/>
              <a:gd name="connsiteY3" fmla="*/ 100552 h 1901126"/>
              <a:gd name="connsiteX4" fmla="*/ 1393371 w 4463143"/>
              <a:gd name="connsiteY4" fmla="*/ 13466 h 1901126"/>
              <a:gd name="connsiteX5" fmla="*/ 1839686 w 4463143"/>
              <a:gd name="connsiteY5" fmla="*/ 307380 h 1901126"/>
              <a:gd name="connsiteX6" fmla="*/ 2122714 w 4463143"/>
              <a:gd name="connsiteY6" fmla="*/ 753694 h 1901126"/>
              <a:gd name="connsiteX7" fmla="*/ 2449285 w 4463143"/>
              <a:gd name="connsiteY7" fmla="*/ 1330637 h 1901126"/>
              <a:gd name="connsiteX8" fmla="*/ 2982686 w 4463143"/>
              <a:gd name="connsiteY8" fmla="*/ 1766066 h 1901126"/>
              <a:gd name="connsiteX9" fmla="*/ 3679371 w 4463143"/>
              <a:gd name="connsiteY9" fmla="*/ 1885809 h 1901126"/>
              <a:gd name="connsiteX10" fmla="*/ 4201886 w 4463143"/>
              <a:gd name="connsiteY10" fmla="*/ 1472152 h 1901126"/>
              <a:gd name="connsiteX11" fmla="*/ 4441371 w 4463143"/>
              <a:gd name="connsiteY11" fmla="*/ 829894 h 1901126"/>
              <a:gd name="connsiteX12" fmla="*/ 4441371 w 4463143"/>
              <a:gd name="connsiteY12" fmla="*/ 819009 h 1901126"/>
              <a:gd name="connsiteX13" fmla="*/ 4463143 w 4463143"/>
              <a:gd name="connsiteY13" fmla="*/ 764580 h 190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63143" h="1901126">
                <a:moveTo>
                  <a:pt x="0" y="1755180"/>
                </a:moveTo>
                <a:cubicBezTo>
                  <a:pt x="83457" y="1489387"/>
                  <a:pt x="174171" y="1205452"/>
                  <a:pt x="250371" y="1004066"/>
                </a:cubicBezTo>
                <a:cubicBezTo>
                  <a:pt x="326571" y="802680"/>
                  <a:pt x="357414" y="697452"/>
                  <a:pt x="457200" y="546866"/>
                </a:cubicBezTo>
                <a:cubicBezTo>
                  <a:pt x="556986" y="396280"/>
                  <a:pt x="693058" y="189452"/>
                  <a:pt x="849086" y="100552"/>
                </a:cubicBezTo>
                <a:cubicBezTo>
                  <a:pt x="1005114" y="11652"/>
                  <a:pt x="1228271" y="-21005"/>
                  <a:pt x="1393371" y="13466"/>
                </a:cubicBezTo>
                <a:cubicBezTo>
                  <a:pt x="1558471" y="47937"/>
                  <a:pt x="1718129" y="184009"/>
                  <a:pt x="1839686" y="307380"/>
                </a:cubicBezTo>
                <a:cubicBezTo>
                  <a:pt x="1961243" y="430751"/>
                  <a:pt x="2021114" y="583151"/>
                  <a:pt x="2122714" y="753694"/>
                </a:cubicBezTo>
                <a:cubicBezTo>
                  <a:pt x="2224314" y="924237"/>
                  <a:pt x="2305956" y="1161909"/>
                  <a:pt x="2449285" y="1330637"/>
                </a:cubicBezTo>
                <a:cubicBezTo>
                  <a:pt x="2592614" y="1499365"/>
                  <a:pt x="2777672" y="1673537"/>
                  <a:pt x="2982686" y="1766066"/>
                </a:cubicBezTo>
                <a:cubicBezTo>
                  <a:pt x="3187700" y="1858595"/>
                  <a:pt x="3476171" y="1934795"/>
                  <a:pt x="3679371" y="1885809"/>
                </a:cubicBezTo>
                <a:cubicBezTo>
                  <a:pt x="3882571" y="1836823"/>
                  <a:pt x="4074886" y="1648138"/>
                  <a:pt x="4201886" y="1472152"/>
                </a:cubicBezTo>
                <a:cubicBezTo>
                  <a:pt x="4328886" y="1296166"/>
                  <a:pt x="4401457" y="938751"/>
                  <a:pt x="4441371" y="829894"/>
                </a:cubicBezTo>
                <a:cubicBezTo>
                  <a:pt x="4481285" y="721037"/>
                  <a:pt x="4437742" y="829895"/>
                  <a:pt x="4441371" y="819009"/>
                </a:cubicBezTo>
                <a:cubicBezTo>
                  <a:pt x="4445000" y="808123"/>
                  <a:pt x="4454071" y="786351"/>
                  <a:pt x="4463143" y="76458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1594425" y="649448"/>
            <a:ext cx="1692901" cy="3384376"/>
          </a:xfrm>
          <a:prstGeom prst="line">
            <a:avLst/>
          </a:prstGeom>
          <a:ln w="19050"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92701" y="580038"/>
            <a:ext cx="3292282" cy="3453786"/>
          </a:xfrm>
          <a:prstGeom prst="line">
            <a:avLst/>
          </a:prstGeom>
          <a:ln w="19050"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27891" y="1211678"/>
            <a:ext cx="4176464" cy="0"/>
          </a:xfrm>
          <a:prstGeom prst="line">
            <a:avLst/>
          </a:prstGeom>
          <a:ln w="19050"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419872" y="2162241"/>
            <a:ext cx="4228386" cy="1871583"/>
          </a:xfrm>
          <a:prstGeom prst="line">
            <a:avLst/>
          </a:prstGeom>
          <a:ln w="19050"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759826" y="3122788"/>
            <a:ext cx="3780552" cy="0"/>
          </a:xfrm>
          <a:prstGeom prst="line">
            <a:avLst/>
          </a:prstGeom>
          <a:ln w="19050"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5055970" y="2023249"/>
            <a:ext cx="2215745" cy="2010575"/>
          </a:xfrm>
          <a:prstGeom prst="line">
            <a:avLst/>
          </a:prstGeom>
          <a:ln w="19050"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618584" y="1665246"/>
            <a:ext cx="93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′ &gt; 0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74222" y="1980010"/>
            <a:ext cx="93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′ &lt; 0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2771800" y="219998"/>
            <a:ext cx="3967263" cy="3813826"/>
          </a:xfrm>
          <a:prstGeom prst="line">
            <a:avLst/>
          </a:prstGeom>
          <a:ln w="19050"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3457600" y="117567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000195" y="138620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796136" y="307680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300192" y="282754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220072" y="294466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930923" y="142220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627784" y="184786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3002931" y="718537"/>
            <a:ext cx="93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′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46340" y="2110803"/>
            <a:ext cx="93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′ &gt; 0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15283" y="2528412"/>
            <a:ext cx="93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′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40378" y="3675546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latin typeface="+mj-lt"/>
                <a:cs typeface="Times New Roman" panose="02020603050405020304" pitchFamily="18" charset="0"/>
              </a:rPr>
              <a:t>α</a:t>
            </a:r>
            <a:endParaRPr lang="ru-RU" sz="2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24511" y="3702410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latin typeface="+mj-lt"/>
                <a:cs typeface="Times New Roman" panose="02020603050405020304" pitchFamily="18" charset="0"/>
              </a:rPr>
              <a:t>α</a:t>
            </a:r>
            <a:endParaRPr lang="ru-RU" sz="2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97113" y="3694957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latin typeface="+mj-lt"/>
                <a:cs typeface="Times New Roman" panose="02020603050405020304" pitchFamily="18" charset="0"/>
              </a:rPr>
              <a:t>α</a:t>
            </a:r>
            <a:endParaRPr lang="ru-RU" sz="2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625357" y="3675546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latin typeface="+mj-lt"/>
                <a:cs typeface="Times New Roman" panose="02020603050405020304" pitchFamily="18" charset="0"/>
              </a:rPr>
              <a:t>α</a:t>
            </a:r>
            <a:endParaRPr lang="ru-RU" sz="2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87001" y="3682217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latin typeface="+mj-lt"/>
                <a:cs typeface="Times New Roman" panose="02020603050405020304" pitchFamily="18" charset="0"/>
              </a:rPr>
              <a:t>α</a:t>
            </a:r>
            <a:endParaRPr lang="ru-RU" sz="2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60969" y="4599452"/>
            <a:ext cx="78476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производная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 '(x)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f(x) обращается в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нуль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точке x</a:t>
            </a:r>
            <a:r>
              <a:rPr lang="ru-RU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переходе через x</a:t>
            </a:r>
            <a:r>
              <a:rPr lang="ru-RU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меняет свой знак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функция f(x) имеет в этой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точке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экстремум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максимум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знак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производной  меняется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(+) на (-)</a:t>
            </a:r>
          </a:p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знак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производной  меняется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(-)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(+)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88490" y="592425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(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х)</a:t>
            </a:r>
            <a:endParaRPr lang="ru-RU" b="1" dirty="0">
              <a:solidFill>
                <a:prstClr val="black"/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3489547" y="1175674"/>
            <a:ext cx="0" cy="285815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26" idx="0"/>
          </p:cNvCxnSpPr>
          <p:nvPr/>
        </p:nvCxnSpPr>
        <p:spPr>
          <a:xfrm>
            <a:off x="5832140" y="3076800"/>
            <a:ext cx="6118" cy="95702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5424363" y="368348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ru-RU" sz="900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3114110" y="366449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ru-RU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5045828" y="278241"/>
            <a:ext cx="3712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Экстремум   функции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5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500"/>
                            </p:stCondLst>
                            <p:childTnLst>
                              <p:par>
                                <p:cTn id="1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5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9" grpId="0"/>
      <p:bldP spid="50" grpId="0"/>
      <p:bldP spid="11" grpId="0" animBg="1"/>
      <p:bldP spid="23" grpId="0" animBg="1"/>
      <p:bldP spid="23" grpId="1" animBg="1"/>
      <p:bldP spid="26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6" grpId="0"/>
      <p:bldP spid="43" grpId="0"/>
      <p:bldP spid="44" grpId="0"/>
      <p:bldP spid="34" grpId="0"/>
      <p:bldP spid="34" grpId="1"/>
      <p:bldP spid="47" grpId="0"/>
      <p:bldP spid="47" grpId="1"/>
      <p:bldP spid="48" grpId="0"/>
      <p:bldP spid="48" grpId="1"/>
      <p:bldP spid="52" grpId="0"/>
      <p:bldP spid="52" grpId="1"/>
      <p:bldP spid="53" grpId="0"/>
      <p:bldP spid="53" grpId="1"/>
      <p:bldP spid="45" grpId="0"/>
      <p:bldP spid="59" grpId="0"/>
      <p:bldP spid="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0785" y="548680"/>
            <a:ext cx="7927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тела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меняется по закону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х(t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= 5 -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3t²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+2t³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 проекции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данного тела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   времени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секунды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2696399"/>
            <a:ext cx="5209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Monotype Corsiva" panose="03010101010201010101" pitchFamily="66" charset="0"/>
              </a:rPr>
              <a:t>V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 smtClean="0">
                <a:latin typeface="Monotype Corsiva" panose="03010101010201010101" pitchFamily="66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х′ = (5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- 3t² +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2t³)′</a:t>
            </a:r>
            <a:r>
              <a:rPr lang="ru-RU" sz="2400" dirty="0" smtClean="0"/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0 – 6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+ 6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t² 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72491" y="4221878"/>
                <a:ext cx="52219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𝑎</m:t>
                    </m:r>
                  </m:oMath>
                </a14:m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sz="2400" dirty="0" smtClean="0"/>
                  <a:t> = </a:t>
                </a:r>
                <a:r>
                  <a:rPr lang="en-US" sz="2400" dirty="0" smtClean="0">
                    <a:latin typeface="Monotype Corsiva" panose="03010101010201010101" pitchFamily="66" charset="0"/>
                  </a:rPr>
                  <a:t>V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′</a:t>
                </a:r>
                <a:r>
                  <a:rPr lang="ru-RU" sz="2400" dirty="0" smtClean="0">
                    <a:latin typeface="Monotype Corsiva" panose="03010101010201010101" pitchFamily="66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 smtClean="0">
                    <a:latin typeface="Monotype Corsiva" panose="03010101010201010101" pitchFamily="66" charset="0"/>
                  </a:rPr>
                  <a:t> </a:t>
                </a:r>
                <a:r>
                  <a:rPr lang="ru-RU" sz="2400" dirty="0" smtClean="0">
                    <a:latin typeface="Monotype Corsiva" panose="03010101010201010101" pitchFamily="66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6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+ 6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t²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)′ =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+ 12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endParaRPr lang="ru-RU" sz="2400" dirty="0">
                  <a:latin typeface="Monotype Corsiva" panose="03010101010201010101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491" y="4221878"/>
                <a:ext cx="5221960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14667" b="-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1331640" y="2060848"/>
            <a:ext cx="2615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х(t) = 5 - 3t² + 2t³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5150" y="2543387"/>
            <a:ext cx="1728192" cy="5763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66259" y="4136347"/>
            <a:ext cx="1728192" cy="5763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</a:t>
            </a:r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068538" y="3285246"/>
            <a:ext cx="4511574" cy="461665"/>
            <a:chOff x="1068538" y="3285246"/>
            <a:chExt cx="4511574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Прямоугольник 3"/>
                <p:cNvSpPr/>
                <p:nvPr/>
              </p:nvSpPr>
              <p:spPr>
                <a:xfrm>
                  <a:off x="1068538" y="3285246"/>
                  <a:ext cx="451157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dirty="0" smtClean="0">
                            <a:latin typeface="Monotype Corsiva" panose="03010101010201010101" pitchFamily="66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ru-RU" sz="2400" b="0" i="0" dirty="0" smtClean="0">
                            <a:latin typeface="Monotype Corsiva" panose="03010101010201010101" pitchFamily="66" charset="0"/>
                          </a:rPr>
                          <m:t> </m:t>
                        </m:r>
                        <m:r>
                          <a:rPr lang="ru-RU" sz="2400" b="0" i="0" dirty="0" smtClean="0">
                            <a:latin typeface="Cambria Math"/>
                          </a:rPr>
                          <m:t>  </m:t>
                        </m:r>
                        <m:r>
                          <a:rPr lang="ru-RU" sz="2400">
                            <a:latin typeface="Cambria Math"/>
                          </a:rPr>
                          <m:t>=−6⋅2+6⋅</m:t>
                        </m:r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40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ru-RU" sz="24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400">
                            <a:latin typeface="Cambria Math"/>
                          </a:rPr>
                          <m:t>=12</m:t>
                        </m:r>
                        <m:r>
                          <a:rPr lang="ru-RU" sz="2400" b="0" i="0" smtClean="0">
                            <a:latin typeface="Cambria Math"/>
                          </a:rPr>
                          <m:t> </m:t>
                        </m:r>
                        <m:r>
                          <a:rPr lang="ru-RU" sz="2400">
                            <a:solidFill>
                              <a:prstClr val="black"/>
                            </a:solidFill>
                            <a:latin typeface="Cambria Math"/>
                          </a:rPr>
                          <m:t>м/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/>
                          </a:rPr>
                          <m:t>c</m:t>
                        </m:r>
                      </m:oMath>
                    </m:oMathPara>
                  </a14:m>
                  <a:endParaRPr lang="ru-RU" sz="24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Прямоугольник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538" y="3285246"/>
                  <a:ext cx="4511574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/>
            <p:cNvSpPr txBox="1"/>
            <p:nvPr/>
          </p:nvSpPr>
          <p:spPr>
            <a:xfrm>
              <a:off x="1572722" y="3346801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339752" y="4926359"/>
            <a:ext cx="4168059" cy="461665"/>
            <a:chOff x="2339752" y="4926359"/>
            <a:chExt cx="4168059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Прямоугольник 5"/>
                <p:cNvSpPr/>
                <p:nvPr/>
              </p:nvSpPr>
              <p:spPr>
                <a:xfrm>
                  <a:off x="2339752" y="4926359"/>
                  <a:ext cx="4168059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</a:rPr>
                        <m:t>𝑎</m:t>
                      </m:r>
                      <m:r>
                        <a:rPr lang="ru-RU" sz="2400" b="0" i="1" smtClean="0">
                          <a:latin typeface="Cambria Math"/>
                        </a:rPr>
                        <m:t> </m:t>
                      </m:r>
                      <m:r>
                        <a:rPr lang="ru-RU" sz="2400" b="0" i="0" smtClean="0">
                          <a:latin typeface="Cambria Math"/>
                        </a:rPr>
                        <m:t> </m:t>
                      </m:r>
                      <m:r>
                        <a:rPr lang="ru-RU" sz="2400">
                          <a:latin typeface="Cambria Math"/>
                        </a:rPr>
                        <m:t>=−6+12⋅2=18</m:t>
                      </m:r>
                      <m:r>
                        <a:rPr lang="ru-RU" sz="2400" b="0" i="0" smtClean="0">
                          <a:latin typeface="Cambria Math"/>
                        </a:rPr>
                        <m:t>  </m:t>
                      </m:r>
                    </m:oMath>
                  </a14:m>
                  <a:r>
                    <a:rPr lang="ru-RU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м / </a:t>
                  </a:r>
                  <a:r>
                    <a:rPr lang="ru-RU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с²</a:t>
                  </a:r>
                  <a:endPara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Прямоугольник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752" y="4926359"/>
                  <a:ext cx="4168059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2566348" y="5049470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645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5" grpId="0"/>
      <p:bldP spid="7" grpId="0"/>
      <p:bldP spid="9" grpId="1" animBg="1"/>
      <p:bldP spid="9" grpId="2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0051" y="548680"/>
            <a:ext cx="7114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 точку  максимума  функции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= х³ - 108 х + 5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65147" y="1362539"/>
            <a:ext cx="4204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(х³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- 108 х +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5)′ =  3х² - 108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25025" y="2065952"/>
            <a:ext cx="1784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3х²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108 = 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6396" y="2728392"/>
            <a:ext cx="1451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3х² =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108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30389" y="3434103"/>
            <a:ext cx="1066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х² = 36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174025" y="3977164"/>
                <a:ext cx="12164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/>
                        </a:rPr>
                        <m:t>𝑥</m:t>
                      </m:r>
                      <m:r>
                        <a:rPr lang="ru-RU" sz="2400">
                          <a:latin typeface="Cambria Math"/>
                        </a:rPr>
                        <m:t>=±6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025" y="3977164"/>
                <a:ext cx="1216423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Группа 27"/>
          <p:cNvGrpSpPr/>
          <p:nvPr/>
        </p:nvGrpSpPr>
        <p:grpSpPr>
          <a:xfrm>
            <a:off x="1175193" y="5377061"/>
            <a:ext cx="2822215" cy="646331"/>
            <a:chOff x="1081054" y="5044534"/>
            <a:chExt cx="2822215" cy="646331"/>
          </a:xfrm>
        </p:grpSpPr>
        <p:cxnSp>
          <p:nvCxnSpPr>
            <p:cNvPr id="12" name="Прямая со стрелкой 11"/>
            <p:cNvCxnSpPr/>
            <p:nvPr/>
          </p:nvCxnSpPr>
          <p:spPr>
            <a:xfrm>
              <a:off x="1081054" y="5229200"/>
              <a:ext cx="250449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619672" y="5193196"/>
              <a:ext cx="0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2784335" y="5193196"/>
              <a:ext cx="0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398465" y="5229200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-6 </a:t>
              </a:r>
              <a:endParaRPr lang="ru-RU" sz="24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610289" y="5229200"/>
              <a:ext cx="409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>
                  <a:solidFill>
                    <a:prstClr val="black"/>
                  </a:solidFill>
                </a:rPr>
                <a:t> 6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85553" y="5044534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х</a:t>
              </a:r>
              <a:endParaRPr lang="ru-RU" sz="24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195533" y="5109163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180039" y="5109163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216226" y="5081758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88277" y="5139941"/>
            <a:ext cx="84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dirty="0" smtClean="0"/>
              <a:t>ax  </a:t>
            </a:r>
            <a:endParaRPr lang="ru-RU" sz="2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583401" y="5139941"/>
            <a:ext cx="731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min </a:t>
            </a:r>
            <a:endParaRPr lang="ru-RU" sz="2400" dirty="0">
              <a:solidFill>
                <a:prstClr val="black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032326" y="2705125"/>
            <a:ext cx="4789480" cy="2671936"/>
            <a:chOff x="4032326" y="2705125"/>
            <a:chExt cx="4789480" cy="2671936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4818855" y="3367769"/>
              <a:ext cx="1269506" cy="461665"/>
            </a:xfrm>
            <a:prstGeom prst="rect">
              <a:avLst/>
            </a:prstGeom>
            <a:solidFill>
              <a:srgbClr val="5CEB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775568" y="3164001"/>
              <a:ext cx="1462372" cy="86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032326" y="2705125"/>
              <a:ext cx="4743907" cy="267193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07469" y="2822467"/>
              <a:ext cx="2191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у′′ = (3х² 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108)′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628949" y="3285873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у′′ = 6х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47429" y="3832673"/>
              <a:ext cx="29225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у′′(-6) = 6 ∙ (-6) = -36 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74069" y="4375285"/>
              <a:ext cx="24096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у′′(6) = 6 ∙ 6 = 36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7030931" y="3832671"/>
              <a:ext cx="179087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/>
              <a:r>
                <a:rPr lang="ru-RU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→ 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- 6  (max)</a:t>
              </a:r>
              <a:endPara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627721" y="4375285"/>
              <a:ext cx="15600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/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→  6 (min)</a:t>
              </a:r>
              <a:endPara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4818855" y="1362539"/>
            <a:ext cx="135128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51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23" grpId="0"/>
      <p:bldP spid="24" grpId="0"/>
      <p:bldP spid="25" grpId="0"/>
      <p:bldP spid="26" grpId="0"/>
      <p:bldP spid="27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4506164" y="502266"/>
                <a:ext cx="269066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b="0">
                        <a:latin typeface="Cambria Math"/>
                      </a:rPr>
                      <m:t>=</m:t>
                    </m:r>
                    <m:r>
                      <a:rPr lang="ru-RU" sz="2800" b="0" i="1">
                        <a:latin typeface="Cambria Math"/>
                      </a:rPr>
                      <m:t>24</m:t>
                    </m:r>
                    <m:r>
                      <a:rPr lang="ru-RU" sz="2800" b="0" i="1">
                        <a:latin typeface="Cambria Math"/>
                      </a:rPr>
                      <m:t>𝑡</m:t>
                    </m:r>
                    <m:r>
                      <a:rPr lang="ru-RU" sz="2800" b="0">
                        <a:latin typeface="Cambria Math"/>
                      </a:rPr>
                      <m:t>−</m:t>
                    </m:r>
                    <m:r>
                      <a:rPr lang="ru-RU" sz="2800" b="0" i="1"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ru-RU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ru-RU" sz="2800" b="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164" y="502266"/>
                <a:ext cx="2690660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5656"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835830" y="2725419"/>
                <a:ext cx="307931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3200" b="0" i="1" smtClean="0">
                              <a:latin typeface="Cambria Math"/>
                            </a:rPr>
                            <m:t>х</m:t>
                          </m:r>
                        </m:e>
                        <m:sup>
                          <m:r>
                            <a:rPr lang="ru-RU" sz="320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ru-RU" sz="3200">
                          <a:latin typeface="Cambria Math"/>
                        </a:rPr>
                        <m:t>=24−8</m:t>
                      </m:r>
                      <m:r>
                        <a:rPr lang="ru-RU" sz="32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30" y="2725419"/>
                <a:ext cx="307931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146076" y="3412019"/>
                <a:ext cx="209704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smtClean="0">
                          <a:latin typeface="Cambria Math"/>
                        </a:rPr>
                        <m:t>24−8</m:t>
                      </m:r>
                      <m:r>
                        <a:rPr lang="ru-RU" sz="2800" i="1">
                          <a:latin typeface="Cambria Math"/>
                        </a:rPr>
                        <m:t>𝑡</m:t>
                      </m:r>
                      <m:r>
                        <a:rPr lang="ru-RU" sz="280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076" y="3412019"/>
                <a:ext cx="209704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198889" y="4095164"/>
                <a:ext cx="147104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>
                          <a:latin typeface="Cambria Math"/>
                        </a:rPr>
                        <m:t>8</m:t>
                      </m:r>
                      <m:r>
                        <a:rPr lang="ru-RU" sz="2800" i="1">
                          <a:latin typeface="Cambria Math"/>
                        </a:rPr>
                        <m:t>𝑡</m:t>
                      </m:r>
                      <m:r>
                        <a:rPr lang="ru-RU" sz="2800">
                          <a:latin typeface="Cambria Math"/>
                        </a:rPr>
                        <m:t>=24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889" y="4095164"/>
                <a:ext cx="147104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198889" y="4706661"/>
                <a:ext cx="12386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>
                          <a:latin typeface="Cambria Math"/>
                        </a:rPr>
                        <m:t>𝑡</m:t>
                      </m:r>
                      <m:r>
                        <a:rPr lang="ru-RU" sz="2800">
                          <a:latin typeface="Cambria Math"/>
                        </a:rPr>
                        <m:t>=3</m:t>
                      </m:r>
                      <m:r>
                        <a:rPr lang="ru-RU" sz="2800" i="1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889" y="4706661"/>
                <a:ext cx="123860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34450" y="5399697"/>
                <a:ext cx="405521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sz="2800" dirty="0" smtClean="0"/>
                  <a:t> 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/>
                      </a:rPr>
                      <m:t>=24⋅3−4⋅</m:t>
                    </m:r>
                    <m:sSup>
                      <m:sSupPr>
                        <m:ctrlPr>
                          <a:rPr lang="ru-RU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ru-RU" sz="2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800">
                        <a:latin typeface="Cambria Math"/>
                      </a:rPr>
                      <m:t>=36</m:t>
                    </m:r>
                    <m:r>
                      <a:rPr lang="ru-RU" sz="2800" b="0" i="0" smtClean="0">
                        <a:latin typeface="Cambria Math"/>
                      </a:rPr>
                      <m:t>м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50" y="5399697"/>
                <a:ext cx="4055213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3759"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олилиния 11"/>
          <p:cNvSpPr/>
          <p:nvPr/>
        </p:nvSpPr>
        <p:spPr>
          <a:xfrm>
            <a:off x="5133456" y="3049916"/>
            <a:ext cx="2710378" cy="2697275"/>
          </a:xfrm>
          <a:custGeom>
            <a:avLst/>
            <a:gdLst>
              <a:gd name="connsiteX0" fmla="*/ 0 w 2480473"/>
              <a:gd name="connsiteY0" fmla="*/ 2695228 h 2777979"/>
              <a:gd name="connsiteX1" fmla="*/ 446314 w 2480473"/>
              <a:gd name="connsiteY1" fmla="*/ 844657 h 2777979"/>
              <a:gd name="connsiteX2" fmla="*/ 881742 w 2480473"/>
              <a:gd name="connsiteY2" fmla="*/ 115314 h 2777979"/>
              <a:gd name="connsiteX3" fmla="*/ 1458685 w 2480473"/>
              <a:gd name="connsiteY3" fmla="*/ 60885 h 2777979"/>
              <a:gd name="connsiteX4" fmla="*/ 1894114 w 2480473"/>
              <a:gd name="connsiteY4" fmla="*/ 703143 h 2777979"/>
              <a:gd name="connsiteX5" fmla="*/ 2242457 w 2480473"/>
              <a:gd name="connsiteY5" fmla="*/ 1628428 h 2777979"/>
              <a:gd name="connsiteX6" fmla="*/ 2460171 w 2480473"/>
              <a:gd name="connsiteY6" fmla="*/ 2695228 h 2777979"/>
              <a:gd name="connsiteX7" fmla="*/ 2471057 w 2480473"/>
              <a:gd name="connsiteY7" fmla="*/ 2706114 h 2777979"/>
              <a:gd name="connsiteX8" fmla="*/ 2460171 w 2480473"/>
              <a:gd name="connsiteY8" fmla="*/ 2695228 h 2777979"/>
              <a:gd name="connsiteX0" fmla="*/ 0 w 2474467"/>
              <a:gd name="connsiteY0" fmla="*/ 2695228 h 2791251"/>
              <a:gd name="connsiteX1" fmla="*/ 446314 w 2474467"/>
              <a:gd name="connsiteY1" fmla="*/ 844657 h 2791251"/>
              <a:gd name="connsiteX2" fmla="*/ 881742 w 2474467"/>
              <a:gd name="connsiteY2" fmla="*/ 115314 h 2791251"/>
              <a:gd name="connsiteX3" fmla="*/ 1458685 w 2474467"/>
              <a:gd name="connsiteY3" fmla="*/ 60885 h 2791251"/>
              <a:gd name="connsiteX4" fmla="*/ 1894114 w 2474467"/>
              <a:gd name="connsiteY4" fmla="*/ 703143 h 2791251"/>
              <a:gd name="connsiteX5" fmla="*/ 2242457 w 2474467"/>
              <a:gd name="connsiteY5" fmla="*/ 1628428 h 2791251"/>
              <a:gd name="connsiteX6" fmla="*/ 2460171 w 2474467"/>
              <a:gd name="connsiteY6" fmla="*/ 2695228 h 2791251"/>
              <a:gd name="connsiteX7" fmla="*/ 2455465 w 2474467"/>
              <a:gd name="connsiteY7" fmla="*/ 2741773 h 2791251"/>
              <a:gd name="connsiteX8" fmla="*/ 2471057 w 2474467"/>
              <a:gd name="connsiteY8" fmla="*/ 2706114 h 2791251"/>
              <a:gd name="connsiteX9" fmla="*/ 2460171 w 2474467"/>
              <a:gd name="connsiteY9" fmla="*/ 2695228 h 2791251"/>
              <a:gd name="connsiteX0" fmla="*/ 0 w 2474467"/>
              <a:gd name="connsiteY0" fmla="*/ 2695228 h 2767330"/>
              <a:gd name="connsiteX1" fmla="*/ 446314 w 2474467"/>
              <a:gd name="connsiteY1" fmla="*/ 844657 h 2767330"/>
              <a:gd name="connsiteX2" fmla="*/ 881742 w 2474467"/>
              <a:gd name="connsiteY2" fmla="*/ 115314 h 2767330"/>
              <a:gd name="connsiteX3" fmla="*/ 1458685 w 2474467"/>
              <a:gd name="connsiteY3" fmla="*/ 60885 h 2767330"/>
              <a:gd name="connsiteX4" fmla="*/ 1894114 w 2474467"/>
              <a:gd name="connsiteY4" fmla="*/ 703143 h 2767330"/>
              <a:gd name="connsiteX5" fmla="*/ 2242457 w 2474467"/>
              <a:gd name="connsiteY5" fmla="*/ 1628428 h 2767330"/>
              <a:gd name="connsiteX6" fmla="*/ 2460171 w 2474467"/>
              <a:gd name="connsiteY6" fmla="*/ 2695228 h 2767330"/>
              <a:gd name="connsiteX7" fmla="*/ 2455465 w 2474467"/>
              <a:gd name="connsiteY7" fmla="*/ 2674516 h 2767330"/>
              <a:gd name="connsiteX8" fmla="*/ 2471057 w 2474467"/>
              <a:gd name="connsiteY8" fmla="*/ 2706114 h 2767330"/>
              <a:gd name="connsiteX9" fmla="*/ 2460171 w 2474467"/>
              <a:gd name="connsiteY9" fmla="*/ 2695228 h 2767330"/>
              <a:gd name="connsiteX0" fmla="*/ 0 w 2474467"/>
              <a:gd name="connsiteY0" fmla="*/ 2695228 h 2767330"/>
              <a:gd name="connsiteX1" fmla="*/ 446314 w 2474467"/>
              <a:gd name="connsiteY1" fmla="*/ 844657 h 2767330"/>
              <a:gd name="connsiteX2" fmla="*/ 881742 w 2474467"/>
              <a:gd name="connsiteY2" fmla="*/ 115314 h 2767330"/>
              <a:gd name="connsiteX3" fmla="*/ 1458685 w 2474467"/>
              <a:gd name="connsiteY3" fmla="*/ 60885 h 2767330"/>
              <a:gd name="connsiteX4" fmla="*/ 1894114 w 2474467"/>
              <a:gd name="connsiteY4" fmla="*/ 703143 h 2767330"/>
              <a:gd name="connsiteX5" fmla="*/ 2242457 w 2474467"/>
              <a:gd name="connsiteY5" fmla="*/ 1628428 h 2767330"/>
              <a:gd name="connsiteX6" fmla="*/ 2460171 w 2474467"/>
              <a:gd name="connsiteY6" fmla="*/ 2695228 h 2767330"/>
              <a:gd name="connsiteX7" fmla="*/ 2455465 w 2474467"/>
              <a:gd name="connsiteY7" fmla="*/ 2674516 h 2767330"/>
              <a:gd name="connsiteX8" fmla="*/ 2471057 w 2474467"/>
              <a:gd name="connsiteY8" fmla="*/ 2706114 h 2767330"/>
              <a:gd name="connsiteX9" fmla="*/ 2460171 w 2474467"/>
              <a:gd name="connsiteY9" fmla="*/ 2695228 h 2767330"/>
              <a:gd name="connsiteX0" fmla="*/ 0 w 2474467"/>
              <a:gd name="connsiteY0" fmla="*/ 2695228 h 2767330"/>
              <a:gd name="connsiteX1" fmla="*/ 446314 w 2474467"/>
              <a:gd name="connsiteY1" fmla="*/ 844657 h 2767330"/>
              <a:gd name="connsiteX2" fmla="*/ 881742 w 2474467"/>
              <a:gd name="connsiteY2" fmla="*/ 115314 h 2767330"/>
              <a:gd name="connsiteX3" fmla="*/ 1458685 w 2474467"/>
              <a:gd name="connsiteY3" fmla="*/ 60885 h 2767330"/>
              <a:gd name="connsiteX4" fmla="*/ 1894114 w 2474467"/>
              <a:gd name="connsiteY4" fmla="*/ 703143 h 2767330"/>
              <a:gd name="connsiteX5" fmla="*/ 2242457 w 2474467"/>
              <a:gd name="connsiteY5" fmla="*/ 1628428 h 2767330"/>
              <a:gd name="connsiteX6" fmla="*/ 2460171 w 2474467"/>
              <a:gd name="connsiteY6" fmla="*/ 2695228 h 2767330"/>
              <a:gd name="connsiteX7" fmla="*/ 2455465 w 2474467"/>
              <a:gd name="connsiteY7" fmla="*/ 2674516 h 2767330"/>
              <a:gd name="connsiteX8" fmla="*/ 2471057 w 2474467"/>
              <a:gd name="connsiteY8" fmla="*/ 2706114 h 2767330"/>
              <a:gd name="connsiteX0" fmla="*/ 0 w 2474467"/>
              <a:gd name="connsiteY0" fmla="*/ 2695228 h 2767330"/>
              <a:gd name="connsiteX1" fmla="*/ 446314 w 2474467"/>
              <a:gd name="connsiteY1" fmla="*/ 844657 h 2767330"/>
              <a:gd name="connsiteX2" fmla="*/ 881742 w 2474467"/>
              <a:gd name="connsiteY2" fmla="*/ 115314 h 2767330"/>
              <a:gd name="connsiteX3" fmla="*/ 1458685 w 2474467"/>
              <a:gd name="connsiteY3" fmla="*/ 60885 h 2767330"/>
              <a:gd name="connsiteX4" fmla="*/ 1894114 w 2474467"/>
              <a:gd name="connsiteY4" fmla="*/ 703143 h 2767330"/>
              <a:gd name="connsiteX5" fmla="*/ 2242457 w 2474467"/>
              <a:gd name="connsiteY5" fmla="*/ 1628428 h 2767330"/>
              <a:gd name="connsiteX6" fmla="*/ 2460171 w 2474467"/>
              <a:gd name="connsiteY6" fmla="*/ 2695228 h 2767330"/>
              <a:gd name="connsiteX7" fmla="*/ 2455465 w 2474467"/>
              <a:gd name="connsiteY7" fmla="*/ 2674516 h 2767330"/>
              <a:gd name="connsiteX8" fmla="*/ 2471057 w 2474467"/>
              <a:gd name="connsiteY8" fmla="*/ 2706115 h 2767330"/>
              <a:gd name="connsiteX0" fmla="*/ 0 w 2474467"/>
              <a:gd name="connsiteY0" fmla="*/ 2695228 h 2767330"/>
              <a:gd name="connsiteX1" fmla="*/ 446314 w 2474467"/>
              <a:gd name="connsiteY1" fmla="*/ 844657 h 2767330"/>
              <a:gd name="connsiteX2" fmla="*/ 881742 w 2474467"/>
              <a:gd name="connsiteY2" fmla="*/ 115314 h 2767330"/>
              <a:gd name="connsiteX3" fmla="*/ 1458685 w 2474467"/>
              <a:gd name="connsiteY3" fmla="*/ 60885 h 2767330"/>
              <a:gd name="connsiteX4" fmla="*/ 1894114 w 2474467"/>
              <a:gd name="connsiteY4" fmla="*/ 703143 h 2767330"/>
              <a:gd name="connsiteX5" fmla="*/ 2242457 w 2474467"/>
              <a:gd name="connsiteY5" fmla="*/ 1628428 h 2767330"/>
              <a:gd name="connsiteX6" fmla="*/ 2460171 w 2474467"/>
              <a:gd name="connsiteY6" fmla="*/ 2695228 h 2767330"/>
              <a:gd name="connsiteX7" fmla="*/ 2455465 w 2474467"/>
              <a:gd name="connsiteY7" fmla="*/ 2674516 h 2767330"/>
              <a:gd name="connsiteX8" fmla="*/ 2471057 w 2474467"/>
              <a:gd name="connsiteY8" fmla="*/ 2706116 h 2767330"/>
              <a:gd name="connsiteX0" fmla="*/ 0 w 2474467"/>
              <a:gd name="connsiteY0" fmla="*/ 2695228 h 2767330"/>
              <a:gd name="connsiteX1" fmla="*/ 446314 w 2474467"/>
              <a:gd name="connsiteY1" fmla="*/ 844657 h 2767330"/>
              <a:gd name="connsiteX2" fmla="*/ 881742 w 2474467"/>
              <a:gd name="connsiteY2" fmla="*/ 115314 h 2767330"/>
              <a:gd name="connsiteX3" fmla="*/ 1458685 w 2474467"/>
              <a:gd name="connsiteY3" fmla="*/ 60885 h 2767330"/>
              <a:gd name="connsiteX4" fmla="*/ 1894114 w 2474467"/>
              <a:gd name="connsiteY4" fmla="*/ 703143 h 2767330"/>
              <a:gd name="connsiteX5" fmla="*/ 2242457 w 2474467"/>
              <a:gd name="connsiteY5" fmla="*/ 1628428 h 2767330"/>
              <a:gd name="connsiteX6" fmla="*/ 2460171 w 2474467"/>
              <a:gd name="connsiteY6" fmla="*/ 2695228 h 2767330"/>
              <a:gd name="connsiteX7" fmla="*/ 2455465 w 2474467"/>
              <a:gd name="connsiteY7" fmla="*/ 2674516 h 2767330"/>
              <a:gd name="connsiteX8" fmla="*/ 2471057 w 2474467"/>
              <a:gd name="connsiteY8" fmla="*/ 2706116 h 2767330"/>
              <a:gd name="connsiteX0" fmla="*/ 0 w 2474467"/>
              <a:gd name="connsiteY0" fmla="*/ 2695228 h 2767330"/>
              <a:gd name="connsiteX1" fmla="*/ 446314 w 2474467"/>
              <a:gd name="connsiteY1" fmla="*/ 844657 h 2767330"/>
              <a:gd name="connsiteX2" fmla="*/ 881742 w 2474467"/>
              <a:gd name="connsiteY2" fmla="*/ 115314 h 2767330"/>
              <a:gd name="connsiteX3" fmla="*/ 1458685 w 2474467"/>
              <a:gd name="connsiteY3" fmla="*/ 60885 h 2767330"/>
              <a:gd name="connsiteX4" fmla="*/ 1894114 w 2474467"/>
              <a:gd name="connsiteY4" fmla="*/ 703143 h 2767330"/>
              <a:gd name="connsiteX5" fmla="*/ 2242457 w 2474467"/>
              <a:gd name="connsiteY5" fmla="*/ 1628428 h 2767330"/>
              <a:gd name="connsiteX6" fmla="*/ 2460171 w 2474467"/>
              <a:gd name="connsiteY6" fmla="*/ 2695228 h 2767330"/>
              <a:gd name="connsiteX7" fmla="*/ 2455465 w 2474467"/>
              <a:gd name="connsiteY7" fmla="*/ 2674516 h 2767330"/>
              <a:gd name="connsiteX0" fmla="*/ 0 w 2474467"/>
              <a:gd name="connsiteY0" fmla="*/ 2773695 h 2773695"/>
              <a:gd name="connsiteX1" fmla="*/ 446314 w 2474467"/>
              <a:gd name="connsiteY1" fmla="*/ 844657 h 2773695"/>
              <a:gd name="connsiteX2" fmla="*/ 881742 w 2474467"/>
              <a:gd name="connsiteY2" fmla="*/ 115314 h 2773695"/>
              <a:gd name="connsiteX3" fmla="*/ 1458685 w 2474467"/>
              <a:gd name="connsiteY3" fmla="*/ 60885 h 2773695"/>
              <a:gd name="connsiteX4" fmla="*/ 1894114 w 2474467"/>
              <a:gd name="connsiteY4" fmla="*/ 703143 h 2773695"/>
              <a:gd name="connsiteX5" fmla="*/ 2242457 w 2474467"/>
              <a:gd name="connsiteY5" fmla="*/ 1628428 h 2773695"/>
              <a:gd name="connsiteX6" fmla="*/ 2460171 w 2474467"/>
              <a:gd name="connsiteY6" fmla="*/ 2695228 h 2773695"/>
              <a:gd name="connsiteX7" fmla="*/ 2455465 w 2474467"/>
              <a:gd name="connsiteY7" fmla="*/ 2674516 h 2773695"/>
              <a:gd name="connsiteX0" fmla="*/ 0 w 2474467"/>
              <a:gd name="connsiteY0" fmla="*/ 2773695 h 2773695"/>
              <a:gd name="connsiteX1" fmla="*/ 228646 w 2474467"/>
              <a:gd name="connsiteY1" fmla="*/ 1699286 h 2773695"/>
              <a:gd name="connsiteX2" fmla="*/ 446314 w 2474467"/>
              <a:gd name="connsiteY2" fmla="*/ 844657 h 2773695"/>
              <a:gd name="connsiteX3" fmla="*/ 881742 w 2474467"/>
              <a:gd name="connsiteY3" fmla="*/ 115314 h 2773695"/>
              <a:gd name="connsiteX4" fmla="*/ 1458685 w 2474467"/>
              <a:gd name="connsiteY4" fmla="*/ 60885 h 2773695"/>
              <a:gd name="connsiteX5" fmla="*/ 1894114 w 2474467"/>
              <a:gd name="connsiteY5" fmla="*/ 703143 h 2773695"/>
              <a:gd name="connsiteX6" fmla="*/ 2242457 w 2474467"/>
              <a:gd name="connsiteY6" fmla="*/ 1628428 h 2773695"/>
              <a:gd name="connsiteX7" fmla="*/ 2460171 w 2474467"/>
              <a:gd name="connsiteY7" fmla="*/ 2695228 h 2773695"/>
              <a:gd name="connsiteX8" fmla="*/ 2455465 w 2474467"/>
              <a:gd name="connsiteY8" fmla="*/ 2674516 h 2773695"/>
              <a:gd name="connsiteX0" fmla="*/ 0 w 2474467"/>
              <a:gd name="connsiteY0" fmla="*/ 2773695 h 2773695"/>
              <a:gd name="connsiteX1" fmla="*/ 228646 w 2474467"/>
              <a:gd name="connsiteY1" fmla="*/ 1531143 h 2773695"/>
              <a:gd name="connsiteX2" fmla="*/ 446314 w 2474467"/>
              <a:gd name="connsiteY2" fmla="*/ 844657 h 2773695"/>
              <a:gd name="connsiteX3" fmla="*/ 881742 w 2474467"/>
              <a:gd name="connsiteY3" fmla="*/ 115314 h 2773695"/>
              <a:gd name="connsiteX4" fmla="*/ 1458685 w 2474467"/>
              <a:gd name="connsiteY4" fmla="*/ 60885 h 2773695"/>
              <a:gd name="connsiteX5" fmla="*/ 1894114 w 2474467"/>
              <a:gd name="connsiteY5" fmla="*/ 703143 h 2773695"/>
              <a:gd name="connsiteX6" fmla="*/ 2242457 w 2474467"/>
              <a:gd name="connsiteY6" fmla="*/ 1628428 h 2773695"/>
              <a:gd name="connsiteX7" fmla="*/ 2460171 w 2474467"/>
              <a:gd name="connsiteY7" fmla="*/ 2695228 h 2773695"/>
              <a:gd name="connsiteX8" fmla="*/ 2455465 w 2474467"/>
              <a:gd name="connsiteY8" fmla="*/ 2674516 h 2773695"/>
              <a:gd name="connsiteX0" fmla="*/ 0 w 2474467"/>
              <a:gd name="connsiteY0" fmla="*/ 2759774 h 2759774"/>
              <a:gd name="connsiteX1" fmla="*/ 228646 w 2474467"/>
              <a:gd name="connsiteY1" fmla="*/ 1517222 h 2759774"/>
              <a:gd name="connsiteX2" fmla="*/ 446314 w 2474467"/>
              <a:gd name="connsiteY2" fmla="*/ 830736 h 2759774"/>
              <a:gd name="connsiteX3" fmla="*/ 576587 w 2474467"/>
              <a:gd name="connsiteY3" fmla="*/ 519573 h 2759774"/>
              <a:gd name="connsiteX4" fmla="*/ 881742 w 2474467"/>
              <a:gd name="connsiteY4" fmla="*/ 101393 h 2759774"/>
              <a:gd name="connsiteX5" fmla="*/ 1458685 w 2474467"/>
              <a:gd name="connsiteY5" fmla="*/ 46964 h 2759774"/>
              <a:gd name="connsiteX6" fmla="*/ 1894114 w 2474467"/>
              <a:gd name="connsiteY6" fmla="*/ 689222 h 2759774"/>
              <a:gd name="connsiteX7" fmla="*/ 2242457 w 2474467"/>
              <a:gd name="connsiteY7" fmla="*/ 1614507 h 2759774"/>
              <a:gd name="connsiteX8" fmla="*/ 2460171 w 2474467"/>
              <a:gd name="connsiteY8" fmla="*/ 2681307 h 2759774"/>
              <a:gd name="connsiteX9" fmla="*/ 2455465 w 2474467"/>
              <a:gd name="connsiteY9" fmla="*/ 2660595 h 2759774"/>
              <a:gd name="connsiteX0" fmla="*/ 0 w 2474467"/>
              <a:gd name="connsiteY0" fmla="*/ 2783718 h 2783718"/>
              <a:gd name="connsiteX1" fmla="*/ 228646 w 2474467"/>
              <a:gd name="connsiteY1" fmla="*/ 1541166 h 2783718"/>
              <a:gd name="connsiteX2" fmla="*/ 446314 w 2474467"/>
              <a:gd name="connsiteY2" fmla="*/ 854680 h 2783718"/>
              <a:gd name="connsiteX3" fmla="*/ 576587 w 2474467"/>
              <a:gd name="connsiteY3" fmla="*/ 543517 h 2783718"/>
              <a:gd name="connsiteX4" fmla="*/ 911567 w 2474467"/>
              <a:gd name="connsiteY4" fmla="*/ 69290 h 2783718"/>
              <a:gd name="connsiteX5" fmla="*/ 1458685 w 2474467"/>
              <a:gd name="connsiteY5" fmla="*/ 70908 h 2783718"/>
              <a:gd name="connsiteX6" fmla="*/ 1894114 w 2474467"/>
              <a:gd name="connsiteY6" fmla="*/ 713166 h 2783718"/>
              <a:gd name="connsiteX7" fmla="*/ 2242457 w 2474467"/>
              <a:gd name="connsiteY7" fmla="*/ 1638451 h 2783718"/>
              <a:gd name="connsiteX8" fmla="*/ 2460171 w 2474467"/>
              <a:gd name="connsiteY8" fmla="*/ 2705251 h 2783718"/>
              <a:gd name="connsiteX9" fmla="*/ 2455465 w 2474467"/>
              <a:gd name="connsiteY9" fmla="*/ 2684539 h 2783718"/>
              <a:gd name="connsiteX0" fmla="*/ 0 w 2474467"/>
              <a:gd name="connsiteY0" fmla="*/ 2783718 h 2783718"/>
              <a:gd name="connsiteX1" fmla="*/ 238588 w 2474467"/>
              <a:gd name="connsiteY1" fmla="*/ 1563585 h 2783718"/>
              <a:gd name="connsiteX2" fmla="*/ 446314 w 2474467"/>
              <a:gd name="connsiteY2" fmla="*/ 854680 h 2783718"/>
              <a:gd name="connsiteX3" fmla="*/ 576587 w 2474467"/>
              <a:gd name="connsiteY3" fmla="*/ 543517 h 2783718"/>
              <a:gd name="connsiteX4" fmla="*/ 911567 w 2474467"/>
              <a:gd name="connsiteY4" fmla="*/ 69290 h 2783718"/>
              <a:gd name="connsiteX5" fmla="*/ 1458685 w 2474467"/>
              <a:gd name="connsiteY5" fmla="*/ 70908 h 2783718"/>
              <a:gd name="connsiteX6" fmla="*/ 1894114 w 2474467"/>
              <a:gd name="connsiteY6" fmla="*/ 713166 h 2783718"/>
              <a:gd name="connsiteX7" fmla="*/ 2242457 w 2474467"/>
              <a:gd name="connsiteY7" fmla="*/ 1638451 h 2783718"/>
              <a:gd name="connsiteX8" fmla="*/ 2460171 w 2474467"/>
              <a:gd name="connsiteY8" fmla="*/ 2705251 h 2783718"/>
              <a:gd name="connsiteX9" fmla="*/ 2455465 w 2474467"/>
              <a:gd name="connsiteY9" fmla="*/ 2684539 h 2783718"/>
              <a:gd name="connsiteX0" fmla="*/ 0 w 2475198"/>
              <a:gd name="connsiteY0" fmla="*/ 2783718 h 2783718"/>
              <a:gd name="connsiteX1" fmla="*/ 238588 w 2475198"/>
              <a:gd name="connsiteY1" fmla="*/ 1563585 h 2783718"/>
              <a:gd name="connsiteX2" fmla="*/ 446314 w 2475198"/>
              <a:gd name="connsiteY2" fmla="*/ 854680 h 2783718"/>
              <a:gd name="connsiteX3" fmla="*/ 576587 w 2475198"/>
              <a:gd name="connsiteY3" fmla="*/ 543517 h 2783718"/>
              <a:gd name="connsiteX4" fmla="*/ 911567 w 2475198"/>
              <a:gd name="connsiteY4" fmla="*/ 69290 h 2783718"/>
              <a:gd name="connsiteX5" fmla="*/ 1458685 w 2475198"/>
              <a:gd name="connsiteY5" fmla="*/ 70908 h 2783718"/>
              <a:gd name="connsiteX6" fmla="*/ 1894114 w 2475198"/>
              <a:gd name="connsiteY6" fmla="*/ 713166 h 2783718"/>
              <a:gd name="connsiteX7" fmla="*/ 2232516 w 2475198"/>
              <a:gd name="connsiteY7" fmla="*/ 1683289 h 2783718"/>
              <a:gd name="connsiteX8" fmla="*/ 2460171 w 2475198"/>
              <a:gd name="connsiteY8" fmla="*/ 2705251 h 2783718"/>
              <a:gd name="connsiteX9" fmla="*/ 2455465 w 2475198"/>
              <a:gd name="connsiteY9" fmla="*/ 2684539 h 2783718"/>
              <a:gd name="connsiteX0" fmla="*/ 0 w 2475198"/>
              <a:gd name="connsiteY0" fmla="*/ 2777442 h 2777442"/>
              <a:gd name="connsiteX1" fmla="*/ 238588 w 2475198"/>
              <a:gd name="connsiteY1" fmla="*/ 1557309 h 2777442"/>
              <a:gd name="connsiteX2" fmla="*/ 446314 w 2475198"/>
              <a:gd name="connsiteY2" fmla="*/ 848404 h 2777442"/>
              <a:gd name="connsiteX3" fmla="*/ 636234 w 2475198"/>
              <a:gd name="connsiteY3" fmla="*/ 425146 h 2777442"/>
              <a:gd name="connsiteX4" fmla="*/ 911567 w 2475198"/>
              <a:gd name="connsiteY4" fmla="*/ 63014 h 2777442"/>
              <a:gd name="connsiteX5" fmla="*/ 1458685 w 2475198"/>
              <a:gd name="connsiteY5" fmla="*/ 64632 h 2777442"/>
              <a:gd name="connsiteX6" fmla="*/ 1894114 w 2475198"/>
              <a:gd name="connsiteY6" fmla="*/ 706890 h 2777442"/>
              <a:gd name="connsiteX7" fmla="*/ 2232516 w 2475198"/>
              <a:gd name="connsiteY7" fmla="*/ 1677013 h 2777442"/>
              <a:gd name="connsiteX8" fmla="*/ 2460171 w 2475198"/>
              <a:gd name="connsiteY8" fmla="*/ 2698975 h 2777442"/>
              <a:gd name="connsiteX9" fmla="*/ 2455465 w 2475198"/>
              <a:gd name="connsiteY9" fmla="*/ 2678263 h 2777442"/>
              <a:gd name="connsiteX0" fmla="*/ 0 w 2475198"/>
              <a:gd name="connsiteY0" fmla="*/ 2775654 h 2775654"/>
              <a:gd name="connsiteX1" fmla="*/ 238588 w 2475198"/>
              <a:gd name="connsiteY1" fmla="*/ 1555521 h 2775654"/>
              <a:gd name="connsiteX2" fmla="*/ 446314 w 2475198"/>
              <a:gd name="connsiteY2" fmla="*/ 846616 h 2775654"/>
              <a:gd name="connsiteX3" fmla="*/ 636234 w 2475198"/>
              <a:gd name="connsiteY3" fmla="*/ 389730 h 2775654"/>
              <a:gd name="connsiteX4" fmla="*/ 911567 w 2475198"/>
              <a:gd name="connsiteY4" fmla="*/ 61226 h 2775654"/>
              <a:gd name="connsiteX5" fmla="*/ 1458685 w 2475198"/>
              <a:gd name="connsiteY5" fmla="*/ 62844 h 2775654"/>
              <a:gd name="connsiteX6" fmla="*/ 1894114 w 2475198"/>
              <a:gd name="connsiteY6" fmla="*/ 705102 h 2775654"/>
              <a:gd name="connsiteX7" fmla="*/ 2232516 w 2475198"/>
              <a:gd name="connsiteY7" fmla="*/ 1675225 h 2775654"/>
              <a:gd name="connsiteX8" fmla="*/ 2460171 w 2475198"/>
              <a:gd name="connsiteY8" fmla="*/ 2697187 h 2775654"/>
              <a:gd name="connsiteX9" fmla="*/ 2455465 w 2475198"/>
              <a:gd name="connsiteY9" fmla="*/ 2676475 h 2775654"/>
              <a:gd name="connsiteX0" fmla="*/ 0 w 2475198"/>
              <a:gd name="connsiteY0" fmla="*/ 2786942 h 2786942"/>
              <a:gd name="connsiteX1" fmla="*/ 238588 w 2475198"/>
              <a:gd name="connsiteY1" fmla="*/ 1566809 h 2786942"/>
              <a:gd name="connsiteX2" fmla="*/ 446314 w 2475198"/>
              <a:gd name="connsiteY2" fmla="*/ 857904 h 2786942"/>
              <a:gd name="connsiteX3" fmla="*/ 636234 w 2475198"/>
              <a:gd name="connsiteY3" fmla="*/ 401018 h 2786942"/>
              <a:gd name="connsiteX4" fmla="*/ 921508 w 2475198"/>
              <a:gd name="connsiteY4" fmla="*/ 50095 h 2786942"/>
              <a:gd name="connsiteX5" fmla="*/ 1458685 w 2475198"/>
              <a:gd name="connsiteY5" fmla="*/ 74132 h 2786942"/>
              <a:gd name="connsiteX6" fmla="*/ 1894114 w 2475198"/>
              <a:gd name="connsiteY6" fmla="*/ 716390 h 2786942"/>
              <a:gd name="connsiteX7" fmla="*/ 2232516 w 2475198"/>
              <a:gd name="connsiteY7" fmla="*/ 1686513 h 2786942"/>
              <a:gd name="connsiteX8" fmla="*/ 2460171 w 2475198"/>
              <a:gd name="connsiteY8" fmla="*/ 2708475 h 2786942"/>
              <a:gd name="connsiteX9" fmla="*/ 2455465 w 2475198"/>
              <a:gd name="connsiteY9" fmla="*/ 2687763 h 2786942"/>
              <a:gd name="connsiteX0" fmla="*/ 0 w 2475198"/>
              <a:gd name="connsiteY0" fmla="*/ 2769686 h 2769686"/>
              <a:gd name="connsiteX1" fmla="*/ 238588 w 2475198"/>
              <a:gd name="connsiteY1" fmla="*/ 1549553 h 2769686"/>
              <a:gd name="connsiteX2" fmla="*/ 446314 w 2475198"/>
              <a:gd name="connsiteY2" fmla="*/ 840648 h 2769686"/>
              <a:gd name="connsiteX3" fmla="*/ 636234 w 2475198"/>
              <a:gd name="connsiteY3" fmla="*/ 383762 h 2769686"/>
              <a:gd name="connsiteX4" fmla="*/ 921508 w 2475198"/>
              <a:gd name="connsiteY4" fmla="*/ 32839 h 2769686"/>
              <a:gd name="connsiteX5" fmla="*/ 1458685 w 2475198"/>
              <a:gd name="connsiteY5" fmla="*/ 90505 h 2769686"/>
              <a:gd name="connsiteX6" fmla="*/ 1894114 w 2475198"/>
              <a:gd name="connsiteY6" fmla="*/ 699134 h 2769686"/>
              <a:gd name="connsiteX7" fmla="*/ 2232516 w 2475198"/>
              <a:gd name="connsiteY7" fmla="*/ 1669257 h 2769686"/>
              <a:gd name="connsiteX8" fmla="*/ 2460171 w 2475198"/>
              <a:gd name="connsiteY8" fmla="*/ 2691219 h 2769686"/>
              <a:gd name="connsiteX9" fmla="*/ 2455465 w 2475198"/>
              <a:gd name="connsiteY9" fmla="*/ 2670507 h 2769686"/>
              <a:gd name="connsiteX0" fmla="*/ 0 w 2475198"/>
              <a:gd name="connsiteY0" fmla="*/ 2774918 h 2774918"/>
              <a:gd name="connsiteX1" fmla="*/ 238588 w 2475198"/>
              <a:gd name="connsiteY1" fmla="*/ 1554785 h 2774918"/>
              <a:gd name="connsiteX2" fmla="*/ 446314 w 2475198"/>
              <a:gd name="connsiteY2" fmla="*/ 845880 h 2774918"/>
              <a:gd name="connsiteX3" fmla="*/ 636234 w 2475198"/>
              <a:gd name="connsiteY3" fmla="*/ 388994 h 2774918"/>
              <a:gd name="connsiteX4" fmla="*/ 921508 w 2475198"/>
              <a:gd name="connsiteY4" fmla="*/ 38071 h 2774918"/>
              <a:gd name="connsiteX5" fmla="*/ 1438803 w 2475198"/>
              <a:gd name="connsiteY5" fmla="*/ 84528 h 2774918"/>
              <a:gd name="connsiteX6" fmla="*/ 1894114 w 2475198"/>
              <a:gd name="connsiteY6" fmla="*/ 704366 h 2774918"/>
              <a:gd name="connsiteX7" fmla="*/ 2232516 w 2475198"/>
              <a:gd name="connsiteY7" fmla="*/ 1674489 h 2774918"/>
              <a:gd name="connsiteX8" fmla="*/ 2460171 w 2475198"/>
              <a:gd name="connsiteY8" fmla="*/ 2696451 h 2774918"/>
              <a:gd name="connsiteX9" fmla="*/ 2455465 w 2475198"/>
              <a:gd name="connsiteY9" fmla="*/ 2675739 h 2774918"/>
              <a:gd name="connsiteX0" fmla="*/ 0 w 2475198"/>
              <a:gd name="connsiteY0" fmla="*/ 2768072 h 2768072"/>
              <a:gd name="connsiteX1" fmla="*/ 238588 w 2475198"/>
              <a:gd name="connsiteY1" fmla="*/ 1547939 h 2768072"/>
              <a:gd name="connsiteX2" fmla="*/ 446314 w 2475198"/>
              <a:gd name="connsiteY2" fmla="*/ 839034 h 2768072"/>
              <a:gd name="connsiteX3" fmla="*/ 636234 w 2475198"/>
              <a:gd name="connsiteY3" fmla="*/ 382148 h 2768072"/>
              <a:gd name="connsiteX4" fmla="*/ 941390 w 2475198"/>
              <a:gd name="connsiteY4" fmla="*/ 42435 h 2768072"/>
              <a:gd name="connsiteX5" fmla="*/ 1438803 w 2475198"/>
              <a:gd name="connsiteY5" fmla="*/ 77682 h 2768072"/>
              <a:gd name="connsiteX6" fmla="*/ 1894114 w 2475198"/>
              <a:gd name="connsiteY6" fmla="*/ 697520 h 2768072"/>
              <a:gd name="connsiteX7" fmla="*/ 2232516 w 2475198"/>
              <a:gd name="connsiteY7" fmla="*/ 1667643 h 2768072"/>
              <a:gd name="connsiteX8" fmla="*/ 2460171 w 2475198"/>
              <a:gd name="connsiteY8" fmla="*/ 2689605 h 2768072"/>
              <a:gd name="connsiteX9" fmla="*/ 2455465 w 2475198"/>
              <a:gd name="connsiteY9" fmla="*/ 2668893 h 2768072"/>
              <a:gd name="connsiteX0" fmla="*/ 0 w 2475198"/>
              <a:gd name="connsiteY0" fmla="*/ 2768072 h 2768072"/>
              <a:gd name="connsiteX1" fmla="*/ 238588 w 2475198"/>
              <a:gd name="connsiteY1" fmla="*/ 1547939 h 2768072"/>
              <a:gd name="connsiteX2" fmla="*/ 456255 w 2475198"/>
              <a:gd name="connsiteY2" fmla="*/ 782986 h 2768072"/>
              <a:gd name="connsiteX3" fmla="*/ 636234 w 2475198"/>
              <a:gd name="connsiteY3" fmla="*/ 382148 h 2768072"/>
              <a:gd name="connsiteX4" fmla="*/ 941390 w 2475198"/>
              <a:gd name="connsiteY4" fmla="*/ 42435 h 2768072"/>
              <a:gd name="connsiteX5" fmla="*/ 1438803 w 2475198"/>
              <a:gd name="connsiteY5" fmla="*/ 77682 h 2768072"/>
              <a:gd name="connsiteX6" fmla="*/ 1894114 w 2475198"/>
              <a:gd name="connsiteY6" fmla="*/ 697520 h 2768072"/>
              <a:gd name="connsiteX7" fmla="*/ 2232516 w 2475198"/>
              <a:gd name="connsiteY7" fmla="*/ 1667643 h 2768072"/>
              <a:gd name="connsiteX8" fmla="*/ 2460171 w 2475198"/>
              <a:gd name="connsiteY8" fmla="*/ 2689605 h 2768072"/>
              <a:gd name="connsiteX9" fmla="*/ 2455465 w 2475198"/>
              <a:gd name="connsiteY9" fmla="*/ 2668893 h 2768072"/>
              <a:gd name="connsiteX0" fmla="*/ 0 w 2475198"/>
              <a:gd name="connsiteY0" fmla="*/ 2763783 h 2763783"/>
              <a:gd name="connsiteX1" fmla="*/ 238588 w 2475198"/>
              <a:gd name="connsiteY1" fmla="*/ 1543650 h 2763783"/>
              <a:gd name="connsiteX2" fmla="*/ 456255 w 2475198"/>
              <a:gd name="connsiteY2" fmla="*/ 778697 h 2763783"/>
              <a:gd name="connsiteX3" fmla="*/ 685941 w 2475198"/>
              <a:gd name="connsiteY3" fmla="*/ 310602 h 2763783"/>
              <a:gd name="connsiteX4" fmla="*/ 941390 w 2475198"/>
              <a:gd name="connsiteY4" fmla="*/ 38146 h 2763783"/>
              <a:gd name="connsiteX5" fmla="*/ 1438803 w 2475198"/>
              <a:gd name="connsiteY5" fmla="*/ 73393 h 2763783"/>
              <a:gd name="connsiteX6" fmla="*/ 1894114 w 2475198"/>
              <a:gd name="connsiteY6" fmla="*/ 693231 h 2763783"/>
              <a:gd name="connsiteX7" fmla="*/ 2232516 w 2475198"/>
              <a:gd name="connsiteY7" fmla="*/ 1663354 h 2763783"/>
              <a:gd name="connsiteX8" fmla="*/ 2460171 w 2475198"/>
              <a:gd name="connsiteY8" fmla="*/ 2685316 h 2763783"/>
              <a:gd name="connsiteX9" fmla="*/ 2455465 w 2475198"/>
              <a:gd name="connsiteY9" fmla="*/ 2664604 h 2763783"/>
              <a:gd name="connsiteX0" fmla="*/ 0 w 2475198"/>
              <a:gd name="connsiteY0" fmla="*/ 2752168 h 2752168"/>
              <a:gd name="connsiteX1" fmla="*/ 238588 w 2475198"/>
              <a:gd name="connsiteY1" fmla="*/ 1532035 h 2752168"/>
              <a:gd name="connsiteX2" fmla="*/ 456255 w 2475198"/>
              <a:gd name="connsiteY2" fmla="*/ 767082 h 2752168"/>
              <a:gd name="connsiteX3" fmla="*/ 685941 w 2475198"/>
              <a:gd name="connsiteY3" fmla="*/ 298987 h 2752168"/>
              <a:gd name="connsiteX4" fmla="*/ 871802 w 2475198"/>
              <a:gd name="connsiteY4" fmla="*/ 48950 h 2752168"/>
              <a:gd name="connsiteX5" fmla="*/ 1438803 w 2475198"/>
              <a:gd name="connsiteY5" fmla="*/ 61778 h 2752168"/>
              <a:gd name="connsiteX6" fmla="*/ 1894114 w 2475198"/>
              <a:gd name="connsiteY6" fmla="*/ 681616 h 2752168"/>
              <a:gd name="connsiteX7" fmla="*/ 2232516 w 2475198"/>
              <a:gd name="connsiteY7" fmla="*/ 1651739 h 2752168"/>
              <a:gd name="connsiteX8" fmla="*/ 2460171 w 2475198"/>
              <a:gd name="connsiteY8" fmla="*/ 2673701 h 2752168"/>
              <a:gd name="connsiteX9" fmla="*/ 2455465 w 2475198"/>
              <a:gd name="connsiteY9" fmla="*/ 2652989 h 2752168"/>
              <a:gd name="connsiteX0" fmla="*/ 0 w 2475198"/>
              <a:gd name="connsiteY0" fmla="*/ 2777510 h 2777510"/>
              <a:gd name="connsiteX1" fmla="*/ 238588 w 2475198"/>
              <a:gd name="connsiteY1" fmla="*/ 1557377 h 2777510"/>
              <a:gd name="connsiteX2" fmla="*/ 456255 w 2475198"/>
              <a:gd name="connsiteY2" fmla="*/ 792424 h 2777510"/>
              <a:gd name="connsiteX3" fmla="*/ 685941 w 2475198"/>
              <a:gd name="connsiteY3" fmla="*/ 324329 h 2777510"/>
              <a:gd name="connsiteX4" fmla="*/ 1001038 w 2475198"/>
              <a:gd name="connsiteY4" fmla="*/ 29455 h 2777510"/>
              <a:gd name="connsiteX5" fmla="*/ 1438803 w 2475198"/>
              <a:gd name="connsiteY5" fmla="*/ 87120 h 2777510"/>
              <a:gd name="connsiteX6" fmla="*/ 1894114 w 2475198"/>
              <a:gd name="connsiteY6" fmla="*/ 706958 h 2777510"/>
              <a:gd name="connsiteX7" fmla="*/ 2232516 w 2475198"/>
              <a:gd name="connsiteY7" fmla="*/ 1677081 h 2777510"/>
              <a:gd name="connsiteX8" fmla="*/ 2460171 w 2475198"/>
              <a:gd name="connsiteY8" fmla="*/ 2699043 h 2777510"/>
              <a:gd name="connsiteX9" fmla="*/ 2455465 w 2475198"/>
              <a:gd name="connsiteY9" fmla="*/ 2678331 h 277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5198" h="2777510">
                <a:moveTo>
                  <a:pt x="0" y="2777510"/>
                </a:moveTo>
                <a:cubicBezTo>
                  <a:pt x="38108" y="2598442"/>
                  <a:pt x="164202" y="1878883"/>
                  <a:pt x="238588" y="1557377"/>
                </a:cubicBezTo>
                <a:cubicBezTo>
                  <a:pt x="312974" y="1235871"/>
                  <a:pt x="381696" y="997932"/>
                  <a:pt x="456255" y="792424"/>
                </a:cubicBezTo>
                <a:cubicBezTo>
                  <a:pt x="530814" y="586916"/>
                  <a:pt x="613370" y="445886"/>
                  <a:pt x="685941" y="324329"/>
                </a:cubicBezTo>
                <a:cubicBezTo>
                  <a:pt x="758512" y="202772"/>
                  <a:pt x="875561" y="68990"/>
                  <a:pt x="1001038" y="29455"/>
                </a:cubicBezTo>
                <a:cubicBezTo>
                  <a:pt x="1126515" y="-10080"/>
                  <a:pt x="1289957" y="-25797"/>
                  <a:pt x="1438803" y="87120"/>
                </a:cubicBezTo>
                <a:cubicBezTo>
                  <a:pt x="1587649" y="200037"/>
                  <a:pt x="1761828" y="441964"/>
                  <a:pt x="1894114" y="706958"/>
                </a:cubicBezTo>
                <a:cubicBezTo>
                  <a:pt x="2026400" y="971952"/>
                  <a:pt x="2138173" y="1345067"/>
                  <a:pt x="2232516" y="1677081"/>
                </a:cubicBezTo>
                <a:cubicBezTo>
                  <a:pt x="2326859" y="2009095"/>
                  <a:pt x="2423013" y="2532168"/>
                  <a:pt x="2460171" y="2699043"/>
                </a:cubicBezTo>
                <a:cubicBezTo>
                  <a:pt x="2497329" y="2865918"/>
                  <a:pt x="2453651" y="2676517"/>
                  <a:pt x="2455465" y="2678331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409451" y="3043887"/>
            <a:ext cx="79194" cy="270330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133456" y="3049916"/>
            <a:ext cx="129614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68999" y="2859221"/>
            <a:ext cx="56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  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19368" y="572682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4838947" y="2366972"/>
            <a:ext cx="3752384" cy="3729181"/>
            <a:chOff x="5017720" y="188640"/>
            <a:chExt cx="3752384" cy="3729181"/>
          </a:xfrm>
        </p:grpSpPr>
        <p:cxnSp>
          <p:nvCxnSpPr>
            <p:cNvPr id="9" name="Прямая со стрелкой 8"/>
            <p:cNvCxnSpPr/>
            <p:nvPr/>
          </p:nvCxnSpPr>
          <p:spPr>
            <a:xfrm>
              <a:off x="5292080" y="3573016"/>
              <a:ext cx="3456384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flipV="1">
              <a:off x="5292080" y="260648"/>
              <a:ext cx="0" cy="3312368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/>
            <p:nvPr/>
          </p:nvSpPr>
          <p:spPr>
            <a:xfrm>
              <a:off x="8232777" y="3051549"/>
              <a:ext cx="537327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ru-RU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ru-RU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361452" y="188640"/>
              <a:ext cx="572593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r>
                <a:rPr lang="ru-RU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м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17720" y="3548489"/>
              <a:ext cx="3953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ru-RU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endPara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41406" y="603544"/>
            <a:ext cx="4041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тела задано  уравнением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9836" y="1030007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какое  время  и  на  какое максимальное  расстояние  удалится  тело  от  начального  положения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Построить  график Х(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>
            <a:off x="506402" y="5037184"/>
            <a:ext cx="6911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519538" y="2269982"/>
            <a:ext cx="0" cy="27672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06402" y="2269982"/>
            <a:ext cx="63967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1224482" y="1943672"/>
                <a:ext cx="269066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6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b="0">
                        <a:latin typeface="Cambria Math"/>
                      </a:rPr>
                      <m:t>=</m:t>
                    </m:r>
                    <m:r>
                      <a:rPr lang="ru-RU" sz="2800" b="0" i="1">
                        <a:latin typeface="Cambria Math"/>
                      </a:rPr>
                      <m:t>24</m:t>
                    </m:r>
                    <m:r>
                      <a:rPr lang="ru-RU" sz="2800" b="0" i="1">
                        <a:latin typeface="Cambria Math"/>
                      </a:rPr>
                      <m:t>𝑡</m:t>
                    </m:r>
                    <m:r>
                      <a:rPr lang="ru-RU" sz="2800" b="0">
                        <a:latin typeface="Cambria Math"/>
                      </a:rPr>
                      <m:t>−</m:t>
                    </m:r>
                    <m:r>
                      <a:rPr lang="ru-RU" sz="2800" b="0" i="1"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ru-RU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ru-RU" sz="2800" b="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482" y="1943672"/>
                <a:ext cx="2690660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7029" t="-15094" b="-33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2051720" y="2725419"/>
            <a:ext cx="1604086" cy="757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56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2" grpId="0" animBg="1"/>
      <p:bldP spid="18" grpId="0"/>
      <p:bldP spid="23" grpId="0"/>
      <p:bldP spid="29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cdn.fishki.net/upload/post/2016/10/08/2099337/tn/tumblr-msv61wmckd1qzwgyso1-128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2267744" cy="332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300" y="722067"/>
            <a:ext cx="56166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Пахом покупал землю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башкир.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цена, какая будет? — говорит Пахом. — Цена у нас одна: 1000 руб. за день. Не понял Пахом. — Какая же это мера — день? Сколько в ней десятин будет? — Мы этого, — говорит, — не умеем считать. А мы за день продаем; сколько обойдешь в день, то и твое, а цена дню 1000 рублей...Какой хочешь круг забирай, только до захода солнца приходи к тому месту, с какого взялся. Что обойдешь, все твое.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09831" y="3307390"/>
            <a:ext cx="588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 какому оптимальному  маршруту  нужно  было    двигаться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Пахому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получить большую площадь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прямоугольного участка земли,  пройдя  при  этом  меньшее  расстояние?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52735"/>
            <a:ext cx="4041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Много ли человеку земли нужно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617519"/>
            <a:ext cx="903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 прямоугольник  при заданном периметре имеет максимальную площадь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4602" y="5266701"/>
            <a:ext cx="1902539" cy="1079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82025" y="5089034"/>
            <a:ext cx="1512168" cy="1435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651613" y="5401749"/>
            <a:ext cx="2395584" cy="618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44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5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1298</Words>
  <Application>Microsoft Office PowerPoint</Application>
  <PresentationFormat>Экран (4:3)</PresentationFormat>
  <Paragraphs>229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.юббйвббьиирторороср</dc:creator>
  <cp:lastModifiedBy>Georgiy</cp:lastModifiedBy>
  <cp:revision>42</cp:revision>
  <dcterms:created xsi:type="dcterms:W3CDTF">2025-11-09T18:30:22Z</dcterms:created>
  <dcterms:modified xsi:type="dcterms:W3CDTF">2025-11-18T13:15:37Z</dcterms:modified>
</cp:coreProperties>
</file>